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2" r:id="rId6"/>
    <p:sldId id="279" r:id="rId7"/>
    <p:sldId id="257" r:id="rId8"/>
    <p:sldId id="280" r:id="rId9"/>
    <p:sldId id="287" r:id="rId10"/>
    <p:sldId id="285" r:id="rId11"/>
    <p:sldId id="283" r:id="rId12"/>
    <p:sldId id="289" r:id="rId13"/>
    <p:sldId id="281" r:id="rId14"/>
    <p:sldId id="282" r:id="rId15"/>
    <p:sldId id="258" r:id="rId16"/>
    <p:sldId id="286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D1DA"/>
    <a:srgbClr val="D6C6D6"/>
    <a:srgbClr val="C5DAE5"/>
    <a:srgbClr val="D8DDE4"/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069A05-A22B-4063-9EFA-05E5D3BC4B0A}" v="18" dt="2023-10-13T06:06:58.764"/>
    <p1510:client id="{1A2011EF-DBD1-5955-F6D1-F64A06236C59}" v="3" dt="2023-10-06T09:12:31.885"/>
    <p1510:client id="{21CE3886-E7E5-5D5E-4449-6539AB660BA6}" v="165" dt="2023-10-12T20:30:16.592"/>
    <p1510:client id="{4BCED4F3-7306-83F1-F2EF-A7FD06A692C8}" v="477" dt="2023-10-13T06:55:10.899"/>
    <p1510:client id="{4F4A9B31-904D-770C-C34E-B853F4FD9875}" v="2" dt="2023-10-12T19:05:20.944"/>
    <p1510:client id="{65036C01-0D18-3AB7-53D3-80D40B5F678D}" v="116" dt="2023-10-06T07:59:47.502"/>
    <p1510:client id="{6B785B6C-ADDF-A116-111B-34DF8E522E75}" v="21" dt="2023-10-11T14:38:30.814"/>
    <p1510:client id="{72A0D466-0C5B-3EE2-A1A1-6A971B532A11}" v="7" dt="2023-10-11T12:38:30.929"/>
    <p1510:client id="{7A128260-395E-7889-CDE3-BB48D9A81D60}" v="387" dt="2023-10-12T18:58:54.321"/>
    <p1510:client id="{7F255DA9-7462-9042-F7E3-E51EA975C336}" v="41" dt="2023-10-13T06:38:13.032"/>
    <p1510:client id="{967D6343-21AF-A3A9-A7F5-1CD20502522A}" v="3" dt="2023-10-13T06:07:20.280"/>
    <p1510:client id="{A5AE9968-537C-6517-8AE4-33098FD441B2}" v="613" dt="2023-10-11T14:57:37.416"/>
    <p1510:client id="{A9642DEE-08C2-E386-6DBD-9EE621A9C442}" v="76" dt="2023-10-11T12:44:36.154"/>
    <p1510:client id="{ACA32D43-9229-96AE-292B-D1FF7A4A5E68}" v="475" dt="2023-10-06T07:26:25.549"/>
    <p1510:client id="{BCA0F475-7F1C-45B4-A2B1-43378CED295B}" v="1" dt="2023-10-12T17:40:19.672"/>
    <p1510:client id="{D313AE72-A061-4CEB-82CC-3C0D30C8C382}" v="361" dt="2023-10-06T09:04:49.595"/>
    <p1510:client id="{E434EA10-9ECC-DAC2-2594-3954950B9790}" v="16" dt="2023-10-12T19:15:14.232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sa Al Hussein" userId="S::pw71buo@eduvaud.ch::2e87da4a-b82b-41fd-bf8b-fccc6066ce37" providerId="AD" clId="Web-{1A2011EF-DBD1-5955-F6D1-F64A06236C59}"/>
    <pc:docChg chg="modSld">
      <pc:chgData name="Mussa Al Hussein" userId="S::pw71buo@eduvaud.ch::2e87da4a-b82b-41fd-bf8b-fccc6066ce37" providerId="AD" clId="Web-{1A2011EF-DBD1-5955-F6D1-F64A06236C59}" dt="2023-10-06T09:12:31.885" v="2"/>
      <pc:docMkLst>
        <pc:docMk/>
      </pc:docMkLst>
      <pc:sldChg chg="addSp modSp">
        <pc:chgData name="Mussa Al Hussein" userId="S::pw71buo@eduvaud.ch::2e87da4a-b82b-41fd-bf8b-fccc6066ce37" providerId="AD" clId="Web-{1A2011EF-DBD1-5955-F6D1-F64A06236C59}" dt="2023-10-06T09:12:31.885" v="2"/>
        <pc:sldMkLst>
          <pc:docMk/>
          <pc:sldMk cId="2295301723" sldId="280"/>
        </pc:sldMkLst>
        <pc:spChg chg="add mod">
          <ac:chgData name="Mussa Al Hussein" userId="S::pw71buo@eduvaud.ch::2e87da4a-b82b-41fd-bf8b-fccc6066ce37" providerId="AD" clId="Web-{1A2011EF-DBD1-5955-F6D1-F64A06236C59}" dt="2023-10-06T09:12:31.885" v="2"/>
          <ac:spMkLst>
            <pc:docMk/>
            <pc:sldMk cId="2295301723" sldId="280"/>
            <ac:spMk id="2" creationId="{1D90EC9E-1EC9-3087-155D-966F078E8824}"/>
          </ac:spMkLst>
        </pc:spChg>
      </pc:sldChg>
    </pc:docChg>
  </pc:docChgLst>
  <pc:docChgLst>
    <pc:chgData name="Nikola Gligorijevic" userId="S::pl18gfr@eduvaud.ch::91c1743d-cc66-4923-aa47-ef09128776d5" providerId="AD" clId="Web-{D313AE72-A061-4CEB-82CC-3C0D30C8C382}"/>
    <pc:docChg chg="addSld delSld modSld sldOrd">
      <pc:chgData name="Nikola Gligorijevic" userId="S::pl18gfr@eduvaud.ch::91c1743d-cc66-4923-aa47-ef09128776d5" providerId="AD" clId="Web-{D313AE72-A061-4CEB-82CC-3C0D30C8C382}" dt="2023-10-06T09:04:49.595" v="276"/>
      <pc:docMkLst>
        <pc:docMk/>
      </pc:docMkLst>
      <pc:sldChg chg="ord">
        <pc:chgData name="Nikola Gligorijevic" userId="S::pl18gfr@eduvaud.ch::91c1743d-cc66-4923-aa47-ef09128776d5" providerId="AD" clId="Web-{D313AE72-A061-4CEB-82CC-3C0D30C8C382}" dt="2023-10-06T07:53:07.086" v="96"/>
        <pc:sldMkLst>
          <pc:docMk/>
          <pc:sldMk cId="277377105" sldId="257"/>
        </pc:sldMkLst>
      </pc:sldChg>
      <pc:sldChg chg="ord">
        <pc:chgData name="Nikola Gligorijevic" userId="S::pl18gfr@eduvaud.ch::91c1743d-cc66-4923-aa47-ef09128776d5" providerId="AD" clId="Web-{D313AE72-A061-4CEB-82CC-3C0D30C8C382}" dt="2023-10-06T07:19:13.865" v="95"/>
        <pc:sldMkLst>
          <pc:docMk/>
          <pc:sldMk cId="611775336" sldId="258"/>
        </pc:sldMkLst>
      </pc:sldChg>
      <pc:sldChg chg="ord">
        <pc:chgData name="Nikola Gligorijevic" userId="S::pl18gfr@eduvaud.ch::91c1743d-cc66-4923-aa47-ef09128776d5" providerId="AD" clId="Web-{D313AE72-A061-4CEB-82CC-3C0D30C8C382}" dt="2023-10-06T07:19:13.865" v="94"/>
        <pc:sldMkLst>
          <pc:docMk/>
          <pc:sldMk cId="414789630" sldId="259"/>
        </pc:sldMkLst>
      </pc:sldChg>
      <pc:sldChg chg="addSp delSp modSp">
        <pc:chgData name="Nikola Gligorijevic" userId="S::pl18gfr@eduvaud.ch::91c1743d-cc66-4923-aa47-ef09128776d5" providerId="AD" clId="Web-{D313AE72-A061-4CEB-82CC-3C0D30C8C382}" dt="2023-10-06T09:04:49.595" v="276"/>
        <pc:sldMkLst>
          <pc:docMk/>
          <pc:sldMk cId="1001964732" sldId="272"/>
        </pc:sldMkLst>
        <pc:spChg chg="mod">
          <ac:chgData name="Nikola Gligorijevic" userId="S::pl18gfr@eduvaud.ch::91c1743d-cc66-4923-aa47-ef09128776d5" providerId="AD" clId="Web-{D313AE72-A061-4CEB-82CC-3C0D30C8C382}" dt="2023-10-06T06:50:04.923" v="21" actId="14100"/>
          <ac:spMkLst>
            <pc:docMk/>
            <pc:sldMk cId="1001964732" sldId="272"/>
            <ac:spMk id="2" creationId="{B9856CBD-0195-B450-88F7-F9734A361651}"/>
          </ac:spMkLst>
        </pc:spChg>
        <pc:spChg chg="add del">
          <ac:chgData name="Nikola Gligorijevic" userId="S::pl18gfr@eduvaud.ch::91c1743d-cc66-4923-aa47-ef09128776d5" providerId="AD" clId="Web-{D313AE72-A061-4CEB-82CC-3C0D30C8C382}" dt="2023-10-06T06:47:48.826" v="4"/>
          <ac:spMkLst>
            <pc:docMk/>
            <pc:sldMk cId="1001964732" sldId="272"/>
            <ac:spMk id="2" creationId="{F698B9FE-33D7-ABEB-AA84-9E59997A8432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48:15.452" v="8"/>
          <ac:spMkLst>
            <pc:docMk/>
            <pc:sldMk cId="1001964732" sldId="272"/>
            <ac:spMk id="3" creationId="{356A35EC-8E62-2B92-77B4-DF74CE9EC6FA}"/>
          </ac:spMkLst>
        </pc:spChg>
        <pc:spChg chg="mod">
          <ac:chgData name="Nikola Gligorijevic" userId="S::pl18gfr@eduvaud.ch::91c1743d-cc66-4923-aa47-ef09128776d5" providerId="AD" clId="Web-{D313AE72-A061-4CEB-82CC-3C0D30C8C382}" dt="2023-10-06T06:48:24.827" v="18" actId="20577"/>
          <ac:spMkLst>
            <pc:docMk/>
            <pc:sldMk cId="1001964732" sldId="272"/>
            <ac:spMk id="11" creationId="{F72949CD-9D3F-427D-B9F4-D4BC669A1EBC}"/>
          </ac:spMkLst>
        </pc:spChg>
        <pc:picChg chg="add del mod">
          <ac:chgData name="Nikola Gligorijevic" userId="S::pl18gfr@eduvaud.ch::91c1743d-cc66-4923-aa47-ef09128776d5" providerId="AD" clId="Web-{D313AE72-A061-4CEB-82CC-3C0D30C8C382}" dt="2023-10-06T08:46:09.661" v="269"/>
          <ac:picMkLst>
            <pc:docMk/>
            <pc:sldMk cId="1001964732" sldId="272"/>
            <ac:picMk id="3" creationId="{7EB312CE-0628-26C8-B529-7A99CE4B4B72}"/>
          </ac:picMkLst>
        </pc:picChg>
        <pc:picChg chg="add del mod">
          <ac:chgData name="Nikola Gligorijevic" userId="S::pl18gfr@eduvaud.ch::91c1743d-cc66-4923-aa47-ef09128776d5" providerId="AD" clId="Web-{D313AE72-A061-4CEB-82CC-3C0D30C8C382}" dt="2023-10-06T09:04:49.595" v="276"/>
          <ac:picMkLst>
            <pc:docMk/>
            <pc:sldMk cId="1001964732" sldId="272"/>
            <ac:picMk id="3" creationId="{E4E5D89D-BDDE-EDD2-042D-9EDABD2E62DD}"/>
          </ac:picMkLst>
        </pc:picChg>
        <pc:picChg chg="mod">
          <ac:chgData name="Nikola Gligorijevic" userId="S::pl18gfr@eduvaud.ch::91c1743d-cc66-4923-aa47-ef09128776d5" providerId="AD" clId="Web-{D313AE72-A061-4CEB-82CC-3C0D30C8C382}" dt="2023-10-06T07:56:30.230" v="108" actId="1076"/>
          <ac:picMkLst>
            <pc:docMk/>
            <pc:sldMk cId="1001964732" sldId="272"/>
            <ac:picMk id="8" creationId="{883ECCC1-D32C-5846-0B91-5BF42C14C191}"/>
          </ac:picMkLst>
        </pc:picChg>
      </pc:sldChg>
      <pc:sldChg chg="modSp">
        <pc:chgData name="Nikola Gligorijevic" userId="S::pl18gfr@eduvaud.ch::91c1743d-cc66-4923-aa47-ef09128776d5" providerId="AD" clId="Web-{D313AE72-A061-4CEB-82CC-3C0D30C8C382}" dt="2023-10-06T08:27:35.017" v="266" actId="1076"/>
        <pc:sldMkLst>
          <pc:docMk/>
          <pc:sldMk cId="1505696902" sldId="276"/>
        </pc:sldMkLst>
        <pc:picChg chg="mod">
          <ac:chgData name="Nikola Gligorijevic" userId="S::pl18gfr@eduvaud.ch::91c1743d-cc66-4923-aa47-ef09128776d5" providerId="AD" clId="Web-{D313AE72-A061-4CEB-82CC-3C0D30C8C382}" dt="2023-10-06T08:27:35.017" v="266" actId="1076"/>
          <ac:picMkLst>
            <pc:docMk/>
            <pc:sldMk cId="1505696902" sldId="276"/>
            <ac:picMk id="14" creationId="{1959E133-823F-48B7-89C9-820E4A34383A}"/>
          </ac:picMkLst>
        </pc:picChg>
      </pc:sldChg>
      <pc:sldChg chg="addSp delSp modSp">
        <pc:chgData name="Nikola Gligorijevic" userId="S::pl18gfr@eduvaud.ch::91c1743d-cc66-4923-aa47-ef09128776d5" providerId="AD" clId="Web-{D313AE72-A061-4CEB-82CC-3C0D30C8C382}" dt="2023-10-06T08:19:21.820" v="235" actId="20577"/>
        <pc:sldMkLst>
          <pc:docMk/>
          <pc:sldMk cId="2924217438" sldId="279"/>
        </pc:sldMkLst>
        <pc:spChg chg="add mod">
          <ac:chgData name="Nikola Gligorijevic" userId="S::pl18gfr@eduvaud.ch::91c1743d-cc66-4923-aa47-ef09128776d5" providerId="AD" clId="Web-{D313AE72-A061-4CEB-82CC-3C0D30C8C382}" dt="2023-10-06T08:19:21.820" v="235" actId="20577"/>
          <ac:spMkLst>
            <pc:docMk/>
            <pc:sldMk cId="2924217438" sldId="279"/>
            <ac:spMk id="7" creationId="{80E1A292-E4E7-6C9C-6619-EBE5783E3409}"/>
          </ac:spMkLst>
        </pc:spChg>
        <pc:picChg chg="add mod">
          <ac:chgData name="Nikola Gligorijevic" userId="S::pl18gfr@eduvaud.ch::91c1743d-cc66-4923-aa47-ef09128776d5" providerId="AD" clId="Web-{D313AE72-A061-4CEB-82CC-3C0D30C8C382}" dt="2023-10-06T08:19:09.851" v="225" actId="1076"/>
          <ac:picMkLst>
            <pc:docMk/>
            <pc:sldMk cId="2924217438" sldId="279"/>
            <ac:picMk id="3" creationId="{1691366B-837C-8BF3-CC61-B0399787BBCC}"/>
          </ac:picMkLst>
        </pc:picChg>
        <pc:picChg chg="add del">
          <ac:chgData name="Nikola Gligorijevic" userId="S::pl18gfr@eduvaud.ch::91c1743d-cc66-4923-aa47-ef09128776d5" providerId="AD" clId="Web-{D313AE72-A061-4CEB-82CC-3C0D30C8C382}" dt="2023-10-06T08:18:47.835" v="221"/>
          <ac:picMkLst>
            <pc:docMk/>
            <pc:sldMk cId="2924217438" sldId="279"/>
            <ac:picMk id="6" creationId="{EFD6990D-A256-0FB3-DC47-B11574F36FC1}"/>
          </ac:picMkLst>
        </pc:picChg>
      </pc:sldChg>
      <pc:sldChg chg="modSp ord">
        <pc:chgData name="Nikola Gligorijevic" userId="S::pl18gfr@eduvaud.ch::91c1743d-cc66-4923-aa47-ef09128776d5" providerId="AD" clId="Web-{D313AE72-A061-4CEB-82CC-3C0D30C8C382}" dt="2023-10-06T06:52:18.269" v="26" actId="1076"/>
        <pc:sldMkLst>
          <pc:docMk/>
          <pc:sldMk cId="2295301723" sldId="280"/>
        </pc:sldMkLst>
        <pc:picChg chg="mod">
          <ac:chgData name="Nikola Gligorijevic" userId="S::pl18gfr@eduvaud.ch::91c1743d-cc66-4923-aa47-ef09128776d5" providerId="AD" clId="Web-{D313AE72-A061-4CEB-82CC-3C0D30C8C382}" dt="2023-10-06T06:52:18.269" v="26" actId="1076"/>
          <ac:picMkLst>
            <pc:docMk/>
            <pc:sldMk cId="2295301723" sldId="280"/>
            <ac:picMk id="7" creationId="{76E4BDB3-F421-41D2-AC9D-2ABB43DFC2F3}"/>
          </ac:picMkLst>
        </pc:picChg>
      </pc:sldChg>
      <pc:sldChg chg="addSp delSp modSp add replId">
        <pc:chgData name="Nikola Gligorijevic" userId="S::pl18gfr@eduvaud.ch::91c1743d-cc66-4923-aa47-ef09128776d5" providerId="AD" clId="Web-{D313AE72-A061-4CEB-82CC-3C0D30C8C382}" dt="2023-10-06T06:59:18.028" v="70" actId="1076"/>
        <pc:sldMkLst>
          <pc:docMk/>
          <pc:sldMk cId="1129964920" sldId="281"/>
        </pc:sldMkLst>
        <pc:spChg chg="add del mod">
          <ac:chgData name="Nikola Gligorijevic" userId="S::pl18gfr@eduvaud.ch::91c1743d-cc66-4923-aa47-ef09128776d5" providerId="AD" clId="Web-{D313AE72-A061-4CEB-82CC-3C0D30C8C382}" dt="2023-10-06T06:58:17.808" v="45"/>
          <ac:spMkLst>
            <pc:docMk/>
            <pc:sldMk cId="1129964920" sldId="281"/>
            <ac:spMk id="3" creationId="{2C931465-5804-4F87-3E3B-E350E5089690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44"/>
          <ac:spMkLst>
            <pc:docMk/>
            <pc:sldMk cId="1129964920" sldId="281"/>
            <ac:spMk id="7" creationId="{673BCB3C-5C75-3087-7A60-6923C06997E6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43"/>
          <ac:spMkLst>
            <pc:docMk/>
            <pc:sldMk cId="1129964920" sldId="281"/>
            <ac:spMk id="9" creationId="{6CF05DF8-DBF1-9149-8AEF-D8C94FF91B56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42"/>
          <ac:spMkLst>
            <pc:docMk/>
            <pc:sldMk cId="1129964920" sldId="281"/>
            <ac:spMk id="11" creationId="{35B6BCC2-B336-0969-DFBA-A2096A5C3F9D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41"/>
          <ac:spMkLst>
            <pc:docMk/>
            <pc:sldMk cId="1129964920" sldId="281"/>
            <ac:spMk id="13" creationId="{131CA515-BB42-E33E-A26D-EB2A1BFF597D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40"/>
          <ac:spMkLst>
            <pc:docMk/>
            <pc:sldMk cId="1129964920" sldId="281"/>
            <ac:spMk id="15" creationId="{834C0C33-2601-8100-2024-7ABAA090744A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17.808" v="39"/>
          <ac:spMkLst>
            <pc:docMk/>
            <pc:sldMk cId="1129964920" sldId="281"/>
            <ac:spMk id="17" creationId="{52E9A7DF-B28C-564C-9E1B-B885603B456F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6:58:23.183" v="47"/>
          <ac:spMkLst>
            <pc:docMk/>
            <pc:sldMk cId="1129964920" sldId="281"/>
            <ac:spMk id="19" creationId="{07E28B89-59A1-64A6-8830-7847B45409E4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8.073" v="46"/>
          <ac:spMkLst>
            <pc:docMk/>
            <pc:sldMk cId="1129964920" sldId="281"/>
            <ac:spMk id="22" creationId="{D8965C87-7536-4E22-B0DD-FE276F346FF8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3.526" v="35"/>
          <ac:spMkLst>
            <pc:docMk/>
            <pc:sldMk cId="1129964920" sldId="281"/>
            <ac:spMk id="26" creationId="{549F87D0-5602-4BFC-ABEB-7C809A5CF62D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4.511" v="37"/>
          <ac:spMkLst>
            <pc:docMk/>
            <pc:sldMk cId="1129964920" sldId="281"/>
            <ac:spMk id="27" creationId="{B27C4FF5-17CE-4A2F-A697-CF05BAABED57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3.073" v="33"/>
          <ac:spMkLst>
            <pc:docMk/>
            <pc:sldMk cId="1129964920" sldId="281"/>
            <ac:spMk id="28" creationId="{864E06E4-A832-49D6-9243-19E0E901EF2C}"/>
          </ac:spMkLst>
        </pc:spChg>
        <pc:spChg chg="mod">
          <ac:chgData name="Nikola Gligorijevic" userId="S::pl18gfr@eduvaud.ch::91c1743d-cc66-4923-aa47-ef09128776d5" providerId="AD" clId="Web-{D313AE72-A061-4CEB-82CC-3C0D30C8C382}" dt="2023-10-06T06:59:13.075" v="69" actId="1076"/>
          <ac:spMkLst>
            <pc:docMk/>
            <pc:sldMk cId="1129964920" sldId="281"/>
            <ac:spMk id="33" creationId="{4F4C28E4-6D60-402B-8F22-B1AED571D98D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4.714" v="38"/>
          <ac:spMkLst>
            <pc:docMk/>
            <pc:sldMk cId="1129964920" sldId="281"/>
            <ac:spMk id="37" creationId="{2D14101B-F5B0-4412-B50A-87D48857B9C9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3.292" v="34"/>
          <ac:spMkLst>
            <pc:docMk/>
            <pc:sldMk cId="1129964920" sldId="281"/>
            <ac:spMk id="38" creationId="{B8BADB58-1EE2-40F4-ADDD-CD3D8BB150CA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4.276" v="36"/>
          <ac:spMkLst>
            <pc:docMk/>
            <pc:sldMk cId="1129964920" sldId="281"/>
            <ac:spMk id="39" creationId="{FEC8BFBF-FB6C-40C7-9FB3-ACB390C4C6A9}"/>
          </ac:spMkLst>
        </pc:spChg>
        <pc:spChg chg="del">
          <ac:chgData name="Nikola Gligorijevic" userId="S::pl18gfr@eduvaud.ch::91c1743d-cc66-4923-aa47-ef09128776d5" providerId="AD" clId="Web-{D313AE72-A061-4CEB-82CC-3C0D30C8C382}" dt="2023-10-06T06:58:12.823" v="32"/>
          <ac:spMkLst>
            <pc:docMk/>
            <pc:sldMk cId="1129964920" sldId="281"/>
            <ac:spMk id="40" creationId="{693ECB3E-F948-4E10-8437-85C02E7E0978}"/>
          </ac:spMkLst>
        </pc:spChg>
        <pc:picChg chg="add mod">
          <ac:chgData name="Nikola Gligorijevic" userId="S::pl18gfr@eduvaud.ch::91c1743d-cc66-4923-aa47-ef09128776d5" providerId="AD" clId="Web-{D313AE72-A061-4CEB-82CC-3C0D30C8C382}" dt="2023-10-06T06:59:18.028" v="70" actId="1076"/>
          <ac:picMkLst>
            <pc:docMk/>
            <pc:sldMk cId="1129964920" sldId="281"/>
            <ac:picMk id="20" creationId="{44C74333-B1A8-3D62-4CE1-A1F625301687}"/>
          </ac:picMkLst>
        </pc:picChg>
      </pc:sldChg>
      <pc:sldChg chg="new del">
        <pc:chgData name="Nikola Gligorijevic" userId="S::pl18gfr@eduvaud.ch::91c1743d-cc66-4923-aa47-ef09128776d5" providerId="AD" clId="Web-{D313AE72-A061-4CEB-82CC-3C0D30C8C382}" dt="2023-10-06T06:53:43.396" v="28"/>
        <pc:sldMkLst>
          <pc:docMk/>
          <pc:sldMk cId="3396448536" sldId="281"/>
        </pc:sldMkLst>
      </pc:sldChg>
      <pc:sldChg chg="addSp delSp modSp add replId">
        <pc:chgData name="Nikola Gligorijevic" userId="S::pl18gfr@eduvaud.ch::91c1743d-cc66-4923-aa47-ef09128776d5" providerId="AD" clId="Web-{D313AE72-A061-4CEB-82CC-3C0D30C8C382}" dt="2023-10-06T07:00:13.404" v="80" actId="1076"/>
        <pc:sldMkLst>
          <pc:docMk/>
          <pc:sldMk cId="1432696673" sldId="282"/>
        </pc:sldMkLst>
        <pc:picChg chg="add mod">
          <ac:chgData name="Nikola Gligorijevic" userId="S::pl18gfr@eduvaud.ch::91c1743d-cc66-4923-aa47-ef09128776d5" providerId="AD" clId="Web-{D313AE72-A061-4CEB-82CC-3C0D30C8C382}" dt="2023-10-06T07:00:13.404" v="80" actId="1076"/>
          <ac:picMkLst>
            <pc:docMk/>
            <pc:sldMk cId="1432696673" sldId="282"/>
            <ac:picMk id="2" creationId="{82ED6F42-84E8-8D94-46DA-248F9A3E495D}"/>
          </ac:picMkLst>
        </pc:picChg>
        <pc:picChg chg="del">
          <ac:chgData name="Nikola Gligorijevic" userId="S::pl18gfr@eduvaud.ch::91c1743d-cc66-4923-aa47-ef09128776d5" providerId="AD" clId="Web-{D313AE72-A061-4CEB-82CC-3C0D30C8C382}" dt="2023-10-06T06:59:53.544" v="72"/>
          <ac:picMkLst>
            <pc:docMk/>
            <pc:sldMk cId="1432696673" sldId="282"/>
            <ac:picMk id="20" creationId="{44C74333-B1A8-3D62-4CE1-A1F625301687}"/>
          </ac:picMkLst>
        </pc:picChg>
      </pc:sldChg>
      <pc:sldChg chg="addSp delSp modSp add ord replId">
        <pc:chgData name="Nikola Gligorijevic" userId="S::pl18gfr@eduvaud.ch::91c1743d-cc66-4923-aa47-ef09128776d5" providerId="AD" clId="Web-{D313AE72-A061-4CEB-82CC-3C0D30C8C382}" dt="2023-10-06T07:06:13.193" v="93"/>
        <pc:sldMkLst>
          <pc:docMk/>
          <pc:sldMk cId="1366857167" sldId="283"/>
        </pc:sldMkLst>
        <pc:picChg chg="add mod">
          <ac:chgData name="Nikola Gligorijevic" userId="S::pl18gfr@eduvaud.ch::91c1743d-cc66-4923-aa47-ef09128776d5" providerId="AD" clId="Web-{D313AE72-A061-4CEB-82CC-3C0D30C8C382}" dt="2023-10-06T07:05:34.442" v="92" actId="1076"/>
          <ac:picMkLst>
            <pc:docMk/>
            <pc:sldMk cId="1366857167" sldId="283"/>
            <ac:picMk id="2" creationId="{80DC5E9A-C662-596A-5580-53091A2AA437}"/>
          </ac:picMkLst>
        </pc:picChg>
        <pc:picChg chg="del">
          <ac:chgData name="Nikola Gligorijevic" userId="S::pl18gfr@eduvaud.ch::91c1743d-cc66-4923-aa47-ef09128776d5" providerId="AD" clId="Web-{D313AE72-A061-4CEB-82CC-3C0D30C8C382}" dt="2023-10-06T07:05:09.441" v="82"/>
          <ac:picMkLst>
            <pc:docMk/>
            <pc:sldMk cId="1366857167" sldId="283"/>
            <ac:picMk id="20" creationId="{44C74333-B1A8-3D62-4CE1-A1F625301687}"/>
          </ac:picMkLst>
        </pc:picChg>
      </pc:sldChg>
      <pc:sldChg chg="new del ord">
        <pc:chgData name="Nikola Gligorijevic" userId="S::pl18gfr@eduvaud.ch::91c1743d-cc66-4923-aa47-ef09128776d5" providerId="AD" clId="Web-{D313AE72-A061-4CEB-82CC-3C0D30C8C382}" dt="2023-10-06T07:58:40.592" v="113"/>
        <pc:sldMkLst>
          <pc:docMk/>
          <pc:sldMk cId="704562489" sldId="285"/>
        </pc:sldMkLst>
      </pc:sldChg>
      <pc:sldChg chg="addSp delSp modSp add replId">
        <pc:chgData name="Nikola Gligorijevic" userId="S::pl18gfr@eduvaud.ch::91c1743d-cc66-4923-aa47-ef09128776d5" providerId="AD" clId="Web-{D313AE72-A061-4CEB-82CC-3C0D30C8C382}" dt="2023-10-06T08:14:38.408" v="217" actId="1076"/>
        <pc:sldMkLst>
          <pc:docMk/>
          <pc:sldMk cId="2945855229" sldId="285"/>
        </pc:sldMkLst>
        <pc:spChg chg="add mod">
          <ac:chgData name="Nikola Gligorijevic" userId="S::pl18gfr@eduvaud.ch::91c1743d-cc66-4923-aa47-ef09128776d5" providerId="AD" clId="Web-{D313AE72-A061-4CEB-82CC-3C0D30C8C382}" dt="2023-10-06T08:14:38.408" v="217" actId="1076"/>
          <ac:spMkLst>
            <pc:docMk/>
            <pc:sldMk cId="2945855229" sldId="285"/>
            <ac:spMk id="3" creationId="{D0000394-7620-3DFF-29E4-108782D0234E}"/>
          </ac:spMkLst>
        </pc:spChg>
        <pc:spChg chg="mod">
          <ac:chgData name="Nikola Gligorijevic" userId="S::pl18gfr@eduvaud.ch::91c1743d-cc66-4923-aa47-ef09128776d5" providerId="AD" clId="Web-{D313AE72-A061-4CEB-82CC-3C0D30C8C382}" dt="2023-10-06T07:58:49.874" v="116" actId="20577"/>
          <ac:spMkLst>
            <pc:docMk/>
            <pc:sldMk cId="2945855229" sldId="285"/>
            <ac:spMk id="33" creationId="{4F4C28E4-6D60-402B-8F22-B1AED571D98D}"/>
          </ac:spMkLst>
        </pc:spChg>
        <pc:picChg chg="del">
          <ac:chgData name="Nikola Gligorijevic" userId="S::pl18gfr@eduvaud.ch::91c1743d-cc66-4923-aa47-ef09128776d5" providerId="AD" clId="Web-{D313AE72-A061-4CEB-82CC-3C0D30C8C382}" dt="2023-10-06T07:58:50.421" v="117"/>
          <ac:picMkLst>
            <pc:docMk/>
            <pc:sldMk cId="2945855229" sldId="285"/>
            <ac:picMk id="2" creationId="{82ED6F42-84E8-8D94-46DA-248F9A3E495D}"/>
          </ac:picMkLst>
        </pc:picChg>
        <pc:picChg chg="add del mod">
          <ac:chgData name="Nikola Gligorijevic" userId="S::pl18gfr@eduvaud.ch::91c1743d-cc66-4923-aa47-ef09128776d5" providerId="AD" clId="Web-{D313AE72-A061-4CEB-82CC-3C0D30C8C382}" dt="2023-10-06T08:13:48.704" v="205"/>
          <ac:picMkLst>
            <pc:docMk/>
            <pc:sldMk cId="2945855229" sldId="285"/>
            <ac:picMk id="4" creationId="{050A8369-E046-1371-B4D8-9E6EAE1D3688}"/>
          </ac:picMkLst>
        </pc:picChg>
        <pc:picChg chg="add mod">
          <ac:chgData name="Nikola Gligorijevic" userId="S::pl18gfr@eduvaud.ch::91c1743d-cc66-4923-aa47-ef09128776d5" providerId="AD" clId="Web-{D313AE72-A061-4CEB-82CC-3C0D30C8C382}" dt="2023-10-06T08:13:51.220" v="207" actId="1076"/>
          <ac:picMkLst>
            <pc:docMk/>
            <pc:sldMk cId="2945855229" sldId="285"/>
            <ac:picMk id="6" creationId="{5519ECB0-4B41-BE59-21E0-76A54452CD93}"/>
          </ac:picMkLst>
        </pc:picChg>
      </pc:sldChg>
      <pc:sldChg chg="addSp delSp modSp add mod replId modClrScheme chgLayout">
        <pc:chgData name="Nikola Gligorijevic" userId="S::pl18gfr@eduvaud.ch::91c1743d-cc66-4923-aa47-ef09128776d5" providerId="AD" clId="Web-{D313AE72-A061-4CEB-82CC-3C0D30C8C382}" dt="2023-10-06T08:23:22.309" v="264"/>
        <pc:sldMkLst>
          <pc:docMk/>
          <pc:sldMk cId="1612280796" sldId="286"/>
        </pc:sldMkLst>
        <pc:spChg chg="add del mod">
          <ac:chgData name="Nikola Gligorijevic" userId="S::pl18gfr@eduvaud.ch::91c1743d-cc66-4923-aa47-ef09128776d5" providerId="AD" clId="Web-{D313AE72-A061-4CEB-82CC-3C0D30C8C382}" dt="2023-10-06T08:20:05.102" v="254"/>
          <ac:spMkLst>
            <pc:docMk/>
            <pc:sldMk cId="1612280796" sldId="286"/>
            <ac:spMk id="3" creationId="{33828135-DBB5-468C-0E80-EE6BCF376B0D}"/>
          </ac:spMkLst>
        </pc:spChg>
        <pc:spChg chg="mod modVis">
          <ac:chgData name="Nikola Gligorijevic" userId="S::pl18gfr@eduvaud.ch::91c1743d-cc66-4923-aa47-ef09128776d5" providerId="AD" clId="Web-{D313AE72-A061-4CEB-82CC-3C0D30C8C382}" dt="2023-10-06T08:23:22.309" v="264"/>
          <ac:spMkLst>
            <pc:docMk/>
            <pc:sldMk cId="1612280796" sldId="286"/>
            <ac:spMk id="5" creationId="{C685F4B4-31EC-4AE6-A166-6FE4AD642C35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05.102" v="253"/>
          <ac:spMkLst>
            <pc:docMk/>
            <pc:sldMk cId="1612280796" sldId="286"/>
            <ac:spMk id="6" creationId="{9B6AAAF9-4606-1FA3-14C2-5FD1C4E4934E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05.102" v="252"/>
          <ac:spMkLst>
            <pc:docMk/>
            <pc:sldMk cId="1612280796" sldId="286"/>
            <ac:spMk id="8" creationId="{771E3601-921C-B74D-7E7C-63CB6FCC2173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05.102" v="251"/>
          <ac:spMkLst>
            <pc:docMk/>
            <pc:sldMk cId="1612280796" sldId="286"/>
            <ac:spMk id="10" creationId="{F3341019-2E92-59A0-25B1-3F37A9EBDC1C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16.868" v="262"/>
          <ac:spMkLst>
            <pc:docMk/>
            <pc:sldMk cId="1612280796" sldId="286"/>
            <ac:spMk id="12" creationId="{A32B0C1D-CAE2-86E9-9E0B-55670284D860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16.868" v="261"/>
          <ac:spMkLst>
            <pc:docMk/>
            <pc:sldMk cId="1612280796" sldId="286"/>
            <ac:spMk id="14" creationId="{471BAFC9-7E6B-58C0-6A4B-724EA550897A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16.868" v="260"/>
          <ac:spMkLst>
            <pc:docMk/>
            <pc:sldMk cId="1612280796" sldId="286"/>
            <ac:spMk id="16" creationId="{720CE579-AF12-B752-F5FF-CB034AD983E7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0:16.868" v="259"/>
          <ac:spMkLst>
            <pc:docMk/>
            <pc:sldMk cId="1612280796" sldId="286"/>
            <ac:spMk id="18" creationId="{93E1A888-2916-1CBF-169D-1411114D7DBA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20:05.915" v="258"/>
          <ac:spMkLst>
            <pc:docMk/>
            <pc:sldMk cId="1612280796" sldId="286"/>
            <ac:spMk id="22" creationId="{D8965C87-7536-4E22-B0DD-FE276F346FF8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19:55.414" v="248"/>
          <ac:spMkLst>
            <pc:docMk/>
            <pc:sldMk cId="1612280796" sldId="286"/>
            <ac:spMk id="26" creationId="{549F87D0-5602-4BFC-ABEB-7C809A5CF62D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20:05.524" v="256"/>
          <ac:spMkLst>
            <pc:docMk/>
            <pc:sldMk cId="1612280796" sldId="286"/>
            <ac:spMk id="27" creationId="{B27C4FF5-17CE-4A2F-A697-CF05BAABED57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19:55.024" v="246"/>
          <ac:spMkLst>
            <pc:docMk/>
            <pc:sldMk cId="1612280796" sldId="286"/>
            <ac:spMk id="28" creationId="{864E06E4-A832-49D6-9243-19E0E901EF2C}"/>
          </ac:spMkLst>
        </pc:spChg>
        <pc:spChg chg="mod">
          <ac:chgData name="Nikola Gligorijevic" userId="S::pl18gfr@eduvaud.ch::91c1743d-cc66-4923-aa47-ef09128776d5" providerId="AD" clId="Web-{D313AE72-A061-4CEB-82CC-3C0D30C8C382}" dt="2023-10-06T08:23:22.309" v="264"/>
          <ac:spMkLst>
            <pc:docMk/>
            <pc:sldMk cId="1612280796" sldId="286"/>
            <ac:spMk id="33" creationId="{4F4C28E4-6D60-402B-8F22-B1AED571D98D}"/>
          </ac:spMkLst>
        </pc:spChg>
        <pc:spChg chg="add del mod">
          <ac:chgData name="Nikola Gligorijevic" userId="S::pl18gfr@eduvaud.ch::91c1743d-cc66-4923-aa47-ef09128776d5" providerId="AD" clId="Web-{D313AE72-A061-4CEB-82CC-3C0D30C8C382}" dt="2023-10-06T08:23:22.309" v="264"/>
          <ac:spMkLst>
            <pc:docMk/>
            <pc:sldMk cId="1612280796" sldId="286"/>
            <ac:spMk id="36" creationId="{34C250E4-B8C6-2669-F5DF-99AA0AE58991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20:05.727" v="257"/>
          <ac:spMkLst>
            <pc:docMk/>
            <pc:sldMk cId="1612280796" sldId="286"/>
            <ac:spMk id="37" creationId="{2D14101B-F5B0-4412-B50A-87D48857B9C9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19:55.227" v="247"/>
          <ac:spMkLst>
            <pc:docMk/>
            <pc:sldMk cId="1612280796" sldId="286"/>
            <ac:spMk id="38" creationId="{B8BADB58-1EE2-40F4-ADDD-CD3D8BB150CA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20:05.321" v="255"/>
          <ac:spMkLst>
            <pc:docMk/>
            <pc:sldMk cId="1612280796" sldId="286"/>
            <ac:spMk id="39" creationId="{FEC8BFBF-FB6C-40C7-9FB3-ACB390C4C6A9}"/>
          </ac:spMkLst>
        </pc:spChg>
        <pc:spChg chg="del">
          <ac:chgData name="Nikola Gligorijevic" userId="S::pl18gfr@eduvaud.ch::91c1743d-cc66-4923-aa47-ef09128776d5" providerId="AD" clId="Web-{D313AE72-A061-4CEB-82CC-3C0D30C8C382}" dt="2023-10-06T08:19:54.805" v="245"/>
          <ac:spMkLst>
            <pc:docMk/>
            <pc:sldMk cId="1612280796" sldId="286"/>
            <ac:spMk id="40" creationId="{693ECB3E-F948-4E10-8437-85C02E7E0978}"/>
          </ac:spMkLst>
        </pc:spChg>
        <pc:picChg chg="add del">
          <ac:chgData name="Nikola Gligorijevic" userId="S::pl18gfr@eduvaud.ch::91c1743d-cc66-4923-aa47-ef09128776d5" providerId="AD" clId="Web-{D313AE72-A061-4CEB-82CC-3C0D30C8C382}" dt="2023-10-06T08:23:22.309" v="264"/>
          <ac:picMkLst>
            <pc:docMk/>
            <pc:sldMk cId="1612280796" sldId="286"/>
            <ac:picMk id="35" creationId="{150FC6EC-FF72-2BEC-C325-3AC636C44A73}"/>
          </ac:picMkLst>
        </pc:picChg>
      </pc:sldChg>
      <pc:sldChg chg="new del">
        <pc:chgData name="Nikola Gligorijevic" userId="S::pl18gfr@eduvaud.ch::91c1743d-cc66-4923-aa47-ef09128776d5" providerId="AD" clId="Web-{D313AE72-A061-4CEB-82CC-3C0D30C8C382}" dt="2023-10-06T08:41:45.533" v="268"/>
        <pc:sldMkLst>
          <pc:docMk/>
          <pc:sldMk cId="3922543403" sldId="287"/>
        </pc:sldMkLst>
      </pc:sldChg>
    </pc:docChg>
  </pc:docChgLst>
  <pc:docChgLst>
    <pc:chgData name="Nikola Gligorijevic" userId="S::pl18gfr@eduvaud.ch::91c1743d-cc66-4923-aa47-ef09128776d5" providerId="AD" clId="Web-{A5AE9968-537C-6517-8AE4-33098FD441B2}"/>
    <pc:docChg chg="addSld delSld modSld sldOrd">
      <pc:chgData name="Nikola Gligorijevic" userId="S::pl18gfr@eduvaud.ch::91c1743d-cc66-4923-aa47-ef09128776d5" providerId="AD" clId="Web-{A5AE9968-537C-6517-8AE4-33098FD441B2}" dt="2023-10-11T14:57:37.416" v="658"/>
      <pc:docMkLst>
        <pc:docMk/>
      </pc:docMkLst>
      <pc:sldChg chg="modSp">
        <pc:chgData name="Nikola Gligorijevic" userId="S::pl18gfr@eduvaud.ch::91c1743d-cc66-4923-aa47-ef09128776d5" providerId="AD" clId="Web-{A5AE9968-537C-6517-8AE4-33098FD441B2}" dt="2023-10-11T12:33:49.953" v="1" actId="1076"/>
        <pc:sldMkLst>
          <pc:docMk/>
          <pc:sldMk cId="1883836176" sldId="256"/>
        </pc:sldMkLst>
        <pc:picChg chg="mod">
          <ac:chgData name="Nikola Gligorijevic" userId="S::pl18gfr@eduvaud.ch::91c1743d-cc66-4923-aa47-ef09128776d5" providerId="AD" clId="Web-{A5AE9968-537C-6517-8AE4-33098FD441B2}" dt="2023-10-11T12:33:49.953" v="1" actId="1076"/>
          <ac:picMkLst>
            <pc:docMk/>
            <pc:sldMk cId="1883836176" sldId="256"/>
            <ac:picMk id="77" creationId="{2F849723-3772-4844-AB3A-EF3DFAF34B83}"/>
          </ac:picMkLst>
        </pc:picChg>
      </pc:sldChg>
      <pc:sldChg chg="modSp ord">
        <pc:chgData name="Nikola Gligorijevic" userId="S::pl18gfr@eduvaud.ch::91c1743d-cc66-4923-aa47-ef09128776d5" providerId="AD" clId="Web-{A5AE9968-537C-6517-8AE4-33098FD441B2}" dt="2023-10-11T14:26:57.456" v="580" actId="20577"/>
        <pc:sldMkLst>
          <pc:docMk/>
          <pc:sldMk cId="277377105" sldId="257"/>
        </pc:sldMkLst>
        <pc:spChg chg="mod">
          <ac:chgData name="Nikola Gligorijevic" userId="S::pl18gfr@eduvaud.ch::91c1743d-cc66-4923-aa47-ef09128776d5" providerId="AD" clId="Web-{A5AE9968-537C-6517-8AE4-33098FD441B2}" dt="2023-10-11T14:26:57.456" v="580" actId="20577"/>
          <ac:spMkLst>
            <pc:docMk/>
            <pc:sldMk cId="277377105" sldId="257"/>
            <ac:spMk id="30" creationId="{E1840D15-B3C7-4446-9131-8F222F601B1B}"/>
          </ac:spMkLst>
        </pc:spChg>
      </pc:sldChg>
      <pc:sldChg chg="del">
        <pc:chgData name="Nikola Gligorijevic" userId="S::pl18gfr@eduvaud.ch::91c1743d-cc66-4923-aa47-ef09128776d5" providerId="AD" clId="Web-{A5AE9968-537C-6517-8AE4-33098FD441B2}" dt="2023-10-11T14:20:13.620" v="499"/>
        <pc:sldMkLst>
          <pc:docMk/>
          <pc:sldMk cId="414789630" sldId="259"/>
        </pc:sldMkLst>
      </pc:sldChg>
      <pc:sldChg chg="del">
        <pc:chgData name="Nikola Gligorijevic" userId="S::pl18gfr@eduvaud.ch::91c1743d-cc66-4923-aa47-ef09128776d5" providerId="AD" clId="Web-{A5AE9968-537C-6517-8AE4-33098FD441B2}" dt="2023-10-11T14:20:18.932" v="502"/>
        <pc:sldMkLst>
          <pc:docMk/>
          <pc:sldMk cId="3094425145" sldId="264"/>
        </pc:sldMkLst>
      </pc:sldChg>
      <pc:sldChg chg="del">
        <pc:chgData name="Nikola Gligorijevic" userId="S::pl18gfr@eduvaud.ch::91c1743d-cc66-4923-aa47-ef09128776d5" providerId="AD" clId="Web-{A5AE9968-537C-6517-8AE4-33098FD441B2}" dt="2023-10-11T14:20:18.932" v="501"/>
        <pc:sldMkLst>
          <pc:docMk/>
          <pc:sldMk cId="1057146124" sldId="265"/>
        </pc:sldMkLst>
      </pc:sldChg>
      <pc:sldChg chg="addSp delSp modSp">
        <pc:chgData name="Nikola Gligorijevic" userId="S::pl18gfr@eduvaud.ch::91c1743d-cc66-4923-aa47-ef09128776d5" providerId="AD" clId="Web-{A5AE9968-537C-6517-8AE4-33098FD441B2}" dt="2023-10-11T14:38:41.330" v="585" actId="14100"/>
        <pc:sldMkLst>
          <pc:docMk/>
          <pc:sldMk cId="1001964732" sldId="272"/>
        </pc:sldMkLst>
        <pc:spChg chg="mod">
          <ac:chgData name="Nikola Gligorijevic" userId="S::pl18gfr@eduvaud.ch::91c1743d-cc66-4923-aa47-ef09128776d5" providerId="AD" clId="Web-{A5AE9968-537C-6517-8AE4-33098FD441B2}" dt="2023-10-11T14:38:41.330" v="585" actId="14100"/>
          <ac:spMkLst>
            <pc:docMk/>
            <pc:sldMk cId="1001964732" sldId="272"/>
            <ac:spMk id="2" creationId="{B9856CBD-0195-B450-88F7-F9734A361651}"/>
          </ac:spMkLst>
        </pc:spChg>
        <pc:picChg chg="add del mod">
          <ac:chgData name="Nikola Gligorijevic" userId="S::pl18gfr@eduvaud.ch::91c1743d-cc66-4923-aa47-ef09128776d5" providerId="AD" clId="Web-{A5AE9968-537C-6517-8AE4-33098FD441B2}" dt="2023-10-11T13:09:52.344" v="422"/>
          <ac:picMkLst>
            <pc:docMk/>
            <pc:sldMk cId="1001964732" sldId="272"/>
            <ac:picMk id="3" creationId="{05BA0609-043E-CDD3-8518-83D35965DBC1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4:23:42.171" v="505" actId="1076"/>
          <ac:picMkLst>
            <pc:docMk/>
            <pc:sldMk cId="1001964732" sldId="272"/>
            <ac:picMk id="3" creationId="{CF6B4B33-22EF-10FF-FFE8-949384ED24BA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4:38:18.439" v="584" actId="1076"/>
          <ac:picMkLst>
            <pc:docMk/>
            <pc:sldMk cId="1001964732" sldId="272"/>
            <ac:picMk id="4" creationId="{68F41E5C-552E-0B4E-688A-3B8BE5AA9AC1}"/>
          </ac:picMkLst>
        </pc:picChg>
      </pc:sldChg>
      <pc:sldChg chg="del">
        <pc:chgData name="Nikola Gligorijevic" userId="S::pl18gfr@eduvaud.ch::91c1743d-cc66-4923-aa47-ef09128776d5" providerId="AD" clId="Web-{A5AE9968-537C-6517-8AE4-33098FD441B2}" dt="2023-10-11T14:20:18.917" v="500"/>
        <pc:sldMkLst>
          <pc:docMk/>
          <pc:sldMk cId="1505696902" sldId="276"/>
        </pc:sldMkLst>
      </pc:sldChg>
      <pc:sldChg chg="del">
        <pc:chgData name="Nikola Gligorijevic" userId="S::pl18gfr@eduvaud.ch::91c1743d-cc66-4923-aa47-ef09128776d5" providerId="AD" clId="Web-{A5AE9968-537C-6517-8AE4-33098FD441B2}" dt="2023-10-11T14:20:18.932" v="503"/>
        <pc:sldMkLst>
          <pc:docMk/>
          <pc:sldMk cId="3474899755" sldId="278"/>
        </pc:sldMkLst>
      </pc:sldChg>
      <pc:sldChg chg="addSp delSp modSp ord">
        <pc:chgData name="Nikola Gligorijevic" userId="S::pl18gfr@eduvaud.ch::91c1743d-cc66-4923-aa47-ef09128776d5" providerId="AD" clId="Web-{A5AE9968-537C-6517-8AE4-33098FD441B2}" dt="2023-10-11T12:44:05.997" v="70"/>
        <pc:sldMkLst>
          <pc:docMk/>
          <pc:sldMk cId="2924217438" sldId="279"/>
        </pc:sldMkLst>
        <pc:spChg chg="add del mod">
          <ac:chgData name="Nikola Gligorijevic" userId="S::pl18gfr@eduvaud.ch::91c1743d-cc66-4923-aa47-ef09128776d5" providerId="AD" clId="Web-{A5AE9968-537C-6517-8AE4-33098FD441B2}" dt="2023-10-11T12:40:35.774" v="31"/>
          <ac:spMkLst>
            <pc:docMk/>
            <pc:sldMk cId="2924217438" sldId="279"/>
            <ac:spMk id="5" creationId="{3BC3D387-8AC2-70F1-C50C-BE5F1352E2A8}"/>
          </ac:spMkLst>
        </pc:spChg>
        <pc:spChg chg="mod">
          <ac:chgData name="Nikola Gligorijevic" userId="S::pl18gfr@eduvaud.ch::91c1743d-cc66-4923-aa47-ef09128776d5" providerId="AD" clId="Web-{A5AE9968-537C-6517-8AE4-33098FD441B2}" dt="2023-10-11T12:41:52.432" v="53" actId="1076"/>
          <ac:spMkLst>
            <pc:docMk/>
            <pc:sldMk cId="2924217438" sldId="279"/>
            <ac:spMk id="7" creationId="{80E1A292-E4E7-6C9C-6619-EBE5783E3409}"/>
          </ac:spMkLst>
        </pc:spChg>
        <pc:spChg chg="add del mod">
          <ac:chgData name="Nikola Gligorijevic" userId="S::pl18gfr@eduvaud.ch::91c1743d-cc66-4923-aa47-ef09128776d5" providerId="AD" clId="Web-{A5AE9968-537C-6517-8AE4-33098FD441B2}" dt="2023-10-11T12:40:34.836" v="30"/>
          <ac:spMkLst>
            <pc:docMk/>
            <pc:sldMk cId="2924217438" sldId="279"/>
            <ac:spMk id="8" creationId="{CCC337F7-2E80-00E2-E04E-450173CB3FA7}"/>
          </ac:spMkLst>
        </pc:spChg>
        <pc:spChg chg="add">
          <ac:chgData name="Nikola Gligorijevic" userId="S::pl18gfr@eduvaud.ch::91c1743d-cc66-4923-aa47-ef09128776d5" providerId="AD" clId="Web-{A5AE9968-537C-6517-8AE4-33098FD441B2}" dt="2023-10-11T12:41:35.322" v="44"/>
          <ac:spMkLst>
            <pc:docMk/>
            <pc:sldMk cId="2924217438" sldId="279"/>
            <ac:spMk id="9" creationId="{327E281B-290A-8C50-7E6F-A7B72DC143C3}"/>
          </ac:spMkLst>
        </pc:spChg>
        <pc:spChg chg="mod">
          <ac:chgData name="Nikola Gligorijevic" userId="S::pl18gfr@eduvaud.ch::91c1743d-cc66-4923-aa47-ef09128776d5" providerId="AD" clId="Web-{A5AE9968-537C-6517-8AE4-33098FD441B2}" dt="2023-10-11T12:41:43.510" v="52" actId="20577"/>
          <ac:spMkLst>
            <pc:docMk/>
            <pc:sldMk cId="2924217438" sldId="279"/>
            <ac:spMk id="15" creationId="{5D612DE3-C238-FE20-2B83-372693E24955}"/>
          </ac:spMkLst>
        </pc:spChg>
        <pc:spChg chg="add del">
          <ac:chgData name="Nikola Gligorijevic" userId="S::pl18gfr@eduvaud.ch::91c1743d-cc66-4923-aa47-ef09128776d5" providerId="AD" clId="Web-{A5AE9968-537C-6517-8AE4-33098FD441B2}" dt="2023-10-11T12:40:35.774" v="31"/>
          <ac:spMkLst>
            <pc:docMk/>
            <pc:sldMk cId="2924217438" sldId="279"/>
            <ac:spMk id="24" creationId="{F59958C6-2B49-4E50-8050-97C6B6679AC1}"/>
          </ac:spMkLst>
        </pc:spChg>
        <pc:spChg chg="mod">
          <ac:chgData name="Nikola Gligorijevic" userId="S::pl18gfr@eduvaud.ch::91c1743d-cc66-4923-aa47-ef09128776d5" providerId="AD" clId="Web-{A5AE9968-537C-6517-8AE4-33098FD441B2}" dt="2023-10-11T12:40:31.680" v="26" actId="1076"/>
          <ac:spMkLst>
            <pc:docMk/>
            <pc:sldMk cId="2924217438" sldId="279"/>
            <ac:spMk id="25" creationId="{BAE2F608-914C-4C3C-93D9-10B4F89F1DF8}"/>
          </ac:spMkLst>
        </pc:spChg>
        <pc:picChg chg="mod">
          <ac:chgData name="Nikola Gligorijevic" userId="S::pl18gfr@eduvaud.ch::91c1743d-cc66-4923-aa47-ef09128776d5" providerId="AD" clId="Web-{A5AE9968-537C-6517-8AE4-33098FD441B2}" dt="2023-10-11T12:41:56.666" v="54" actId="1076"/>
          <ac:picMkLst>
            <pc:docMk/>
            <pc:sldMk cId="2924217438" sldId="279"/>
            <ac:picMk id="3" creationId="{1691366B-837C-8BF3-CC61-B0399787BBCC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2:44:05.997" v="70"/>
          <ac:picMkLst>
            <pc:docMk/>
            <pc:sldMk cId="2924217438" sldId="279"/>
            <ac:picMk id="10" creationId="{AFFB518F-2779-BC99-28DE-DEFE3E16115A}"/>
          </ac:picMkLst>
        </pc:picChg>
        <pc:picChg chg="add del mod">
          <ac:chgData name="Nikola Gligorijevic" userId="S::pl18gfr@eduvaud.ch::91c1743d-cc66-4923-aa47-ef09128776d5" providerId="AD" clId="Web-{A5AE9968-537C-6517-8AE4-33098FD441B2}" dt="2023-10-11T12:43:59.965" v="69"/>
          <ac:picMkLst>
            <pc:docMk/>
            <pc:sldMk cId="2924217438" sldId="279"/>
            <ac:picMk id="11" creationId="{DEB527E0-02B2-9868-2BD6-E4300C2BA451}"/>
          </ac:picMkLst>
        </pc:picChg>
        <pc:picChg chg="mod">
          <ac:chgData name="Nikola Gligorijevic" userId="S::pl18gfr@eduvaud.ch::91c1743d-cc66-4923-aa47-ef09128776d5" providerId="AD" clId="Web-{A5AE9968-537C-6517-8AE4-33098FD441B2}" dt="2023-10-11T12:40:30.758" v="25" actId="1076"/>
          <ac:picMkLst>
            <pc:docMk/>
            <pc:sldMk cId="2924217438" sldId="279"/>
            <ac:picMk id="13" creationId="{1473AF56-11D5-5FD6-B000-6E558DC5C98D}"/>
          </ac:picMkLst>
        </pc:picChg>
        <pc:picChg chg="add del">
          <ac:chgData name="Nikola Gligorijevic" userId="S::pl18gfr@eduvaud.ch::91c1743d-cc66-4923-aa47-ef09128776d5" providerId="AD" clId="Web-{A5AE9968-537C-6517-8AE4-33098FD441B2}" dt="2023-10-11T12:40:34.836" v="30"/>
          <ac:picMkLst>
            <pc:docMk/>
            <pc:sldMk cId="2924217438" sldId="279"/>
            <ac:picMk id="76" creationId="{0FA7962C-3AAE-40F0-8FDE-2ADF2BAC0318}"/>
          </ac:picMkLst>
        </pc:picChg>
        <pc:picChg chg="mod">
          <ac:chgData name="Nikola Gligorijevic" userId="S::pl18gfr@eduvaud.ch::91c1743d-cc66-4923-aa47-ef09128776d5" providerId="AD" clId="Web-{A5AE9968-537C-6517-8AE4-33098FD441B2}" dt="2023-10-11T12:40:31.680" v="27" actId="1076"/>
          <ac:picMkLst>
            <pc:docMk/>
            <pc:sldMk cId="2924217438" sldId="279"/>
            <ac:picMk id="77" creationId="{D1E6E4D0-906D-4B29-A5A3-EDBA9E13B7A7}"/>
          </ac:picMkLst>
        </pc:picChg>
      </pc:sldChg>
      <pc:sldChg chg="addSp delSp modSp">
        <pc:chgData name="Nikola Gligorijevic" userId="S::pl18gfr@eduvaud.ch::91c1743d-cc66-4923-aa47-ef09128776d5" providerId="AD" clId="Web-{A5AE9968-537C-6517-8AE4-33098FD441B2}" dt="2023-10-11T14:17:30.820" v="485" actId="1076"/>
        <pc:sldMkLst>
          <pc:docMk/>
          <pc:sldMk cId="1129964920" sldId="281"/>
        </pc:sldMkLst>
        <pc:picChg chg="add del mod">
          <ac:chgData name="Nikola Gligorijevic" userId="S::pl18gfr@eduvaud.ch::91c1743d-cc66-4923-aa47-ef09128776d5" providerId="AD" clId="Web-{A5AE9968-537C-6517-8AE4-33098FD441B2}" dt="2023-10-11T14:17:20.085" v="479"/>
          <ac:picMkLst>
            <pc:docMk/>
            <pc:sldMk cId="1129964920" sldId="281"/>
            <ac:picMk id="2" creationId="{F2CD6D66-6637-9852-C3CE-05F51A4F2EC6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4:17:30.820" v="485" actId="1076"/>
          <ac:picMkLst>
            <pc:docMk/>
            <pc:sldMk cId="1129964920" sldId="281"/>
            <ac:picMk id="3" creationId="{ECD21C69-8A8B-2CDB-160F-E933C6B20688}"/>
          </ac:picMkLst>
        </pc:picChg>
        <pc:picChg chg="del">
          <ac:chgData name="Nikola Gligorijevic" userId="S::pl18gfr@eduvaud.ch::91c1743d-cc66-4923-aa47-ef09128776d5" providerId="AD" clId="Web-{A5AE9968-537C-6517-8AE4-33098FD441B2}" dt="2023-10-11T14:02:36.629" v="447"/>
          <ac:picMkLst>
            <pc:docMk/>
            <pc:sldMk cId="1129964920" sldId="281"/>
            <ac:picMk id="20" creationId="{44C74333-B1A8-3D62-4CE1-A1F625301687}"/>
          </ac:picMkLst>
        </pc:picChg>
      </pc:sldChg>
      <pc:sldChg chg="addSp delSp modSp">
        <pc:chgData name="Nikola Gligorijevic" userId="S::pl18gfr@eduvaud.ch::91c1743d-cc66-4923-aa47-ef09128776d5" providerId="AD" clId="Web-{A5AE9968-537C-6517-8AE4-33098FD441B2}" dt="2023-10-11T14:18:23.743" v="495" actId="1076"/>
        <pc:sldMkLst>
          <pc:docMk/>
          <pc:sldMk cId="1432696673" sldId="282"/>
        </pc:sldMkLst>
        <pc:picChg chg="del">
          <ac:chgData name="Nikola Gligorijevic" userId="S::pl18gfr@eduvaud.ch::91c1743d-cc66-4923-aa47-ef09128776d5" providerId="AD" clId="Web-{A5AE9968-537C-6517-8AE4-33098FD441B2}" dt="2023-10-11T14:03:32.255" v="454"/>
          <ac:picMkLst>
            <pc:docMk/>
            <pc:sldMk cId="1432696673" sldId="282"/>
            <ac:picMk id="2" creationId="{82ED6F42-84E8-8D94-46DA-248F9A3E495D}"/>
          </ac:picMkLst>
        </pc:picChg>
        <pc:picChg chg="add del mod">
          <ac:chgData name="Nikola Gligorijevic" userId="S::pl18gfr@eduvaud.ch::91c1743d-cc66-4923-aa47-ef09128776d5" providerId="AD" clId="Web-{A5AE9968-537C-6517-8AE4-33098FD441B2}" dt="2023-10-11T14:17:54.258" v="486"/>
          <ac:picMkLst>
            <pc:docMk/>
            <pc:sldMk cId="1432696673" sldId="282"/>
            <ac:picMk id="3" creationId="{ED41A5DF-F44E-F673-DC7E-9A7576402C5F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4:18:23.743" v="495" actId="1076"/>
          <ac:picMkLst>
            <pc:docMk/>
            <pc:sldMk cId="1432696673" sldId="282"/>
            <ac:picMk id="4" creationId="{081D2510-DC3D-AA07-4381-796F4342A5EF}"/>
          </ac:picMkLst>
        </pc:picChg>
      </pc:sldChg>
      <pc:sldChg chg="addSp delSp modSp">
        <pc:chgData name="Nikola Gligorijevic" userId="S::pl18gfr@eduvaud.ch::91c1743d-cc66-4923-aa47-ef09128776d5" providerId="AD" clId="Web-{A5AE9968-537C-6517-8AE4-33098FD441B2}" dt="2023-10-11T14:14:55.504" v="468" actId="1076"/>
        <pc:sldMkLst>
          <pc:docMk/>
          <pc:sldMk cId="1366857167" sldId="283"/>
        </pc:sldMkLst>
        <pc:picChg chg="del">
          <ac:chgData name="Nikola Gligorijevic" userId="S::pl18gfr@eduvaud.ch::91c1743d-cc66-4923-aa47-ef09128776d5" providerId="AD" clId="Web-{A5AE9968-537C-6517-8AE4-33098FD441B2}" dt="2023-10-11T13:44:36.216" v="423"/>
          <ac:picMkLst>
            <pc:docMk/>
            <pc:sldMk cId="1366857167" sldId="283"/>
            <ac:picMk id="2" creationId="{80DC5E9A-C662-596A-5580-53091A2AA437}"/>
          </ac:picMkLst>
        </pc:picChg>
        <pc:picChg chg="add del mod">
          <ac:chgData name="Nikola Gligorijevic" userId="S::pl18gfr@eduvaud.ch::91c1743d-cc66-4923-aa47-ef09128776d5" providerId="AD" clId="Web-{A5AE9968-537C-6517-8AE4-33098FD441B2}" dt="2023-10-11T13:45:44.421" v="433"/>
          <ac:picMkLst>
            <pc:docMk/>
            <pc:sldMk cId="1366857167" sldId="283"/>
            <ac:picMk id="3" creationId="{C77A577E-032F-D81A-C3D7-1B728DB713CE}"/>
          </ac:picMkLst>
        </pc:picChg>
        <pc:picChg chg="add del mod">
          <ac:chgData name="Nikola Gligorijevic" userId="S::pl18gfr@eduvaud.ch::91c1743d-cc66-4923-aa47-ef09128776d5" providerId="AD" clId="Web-{A5AE9968-537C-6517-8AE4-33098FD441B2}" dt="2023-10-11T14:12:49.564" v="464"/>
          <ac:picMkLst>
            <pc:docMk/>
            <pc:sldMk cId="1366857167" sldId="283"/>
            <ac:picMk id="4" creationId="{FFED77B9-4F82-50A2-1700-4FA04C0611A7}"/>
          </ac:picMkLst>
        </pc:picChg>
        <pc:picChg chg="add mod">
          <ac:chgData name="Nikola Gligorijevic" userId="S::pl18gfr@eduvaud.ch::91c1743d-cc66-4923-aa47-ef09128776d5" providerId="AD" clId="Web-{A5AE9968-537C-6517-8AE4-33098FD441B2}" dt="2023-10-11T14:14:55.504" v="468" actId="1076"/>
          <ac:picMkLst>
            <pc:docMk/>
            <pc:sldMk cId="1366857167" sldId="283"/>
            <ac:picMk id="6" creationId="{B4D2ED91-6469-FBF1-6E3B-6080A204AAA7}"/>
          </ac:picMkLst>
        </pc:picChg>
      </pc:sldChg>
      <pc:sldChg chg="addSp modSp">
        <pc:chgData name="Nikola Gligorijevic" userId="S::pl18gfr@eduvaud.ch::91c1743d-cc66-4923-aa47-ef09128776d5" providerId="AD" clId="Web-{A5AE9968-537C-6517-8AE4-33098FD441B2}" dt="2023-10-11T13:58:00.717" v="445" actId="1076"/>
        <pc:sldMkLst>
          <pc:docMk/>
          <pc:sldMk cId="2390593094" sldId="284"/>
        </pc:sldMkLst>
        <pc:picChg chg="add mod">
          <ac:chgData name="Nikola Gligorijevic" userId="S::pl18gfr@eduvaud.ch::91c1743d-cc66-4923-aa47-ef09128776d5" providerId="AD" clId="Web-{A5AE9968-537C-6517-8AE4-33098FD441B2}" dt="2023-10-11T13:58:00.717" v="445" actId="1076"/>
          <ac:picMkLst>
            <pc:docMk/>
            <pc:sldMk cId="2390593094" sldId="284"/>
            <ac:picMk id="2" creationId="{EDFA920F-5272-DADE-0C36-6A6017F145C7}"/>
          </ac:picMkLst>
        </pc:picChg>
        <pc:picChg chg="mod">
          <ac:chgData name="Nikola Gligorijevic" userId="S::pl18gfr@eduvaud.ch::91c1743d-cc66-4923-aa47-ef09128776d5" providerId="AD" clId="Web-{A5AE9968-537C-6517-8AE4-33098FD441B2}" dt="2023-10-11T13:57:54.467" v="441" actId="1076"/>
          <ac:picMkLst>
            <pc:docMk/>
            <pc:sldMk cId="2390593094" sldId="284"/>
            <ac:picMk id="15" creationId="{80C64BC6-6200-F1B8-11DB-06AF456A8A6E}"/>
          </ac:picMkLst>
        </pc:picChg>
      </pc:sldChg>
      <pc:sldChg chg="addSp delSp modSp ord">
        <pc:chgData name="Nikola Gligorijevic" userId="S::pl18gfr@eduvaud.ch::91c1743d-cc66-4923-aa47-ef09128776d5" providerId="AD" clId="Web-{A5AE9968-537C-6517-8AE4-33098FD441B2}" dt="2023-10-11T14:56:49.994" v="654" actId="1076"/>
        <pc:sldMkLst>
          <pc:docMk/>
          <pc:sldMk cId="2945855229" sldId="285"/>
        </pc:sldMkLst>
        <pc:spChg chg="mod">
          <ac:chgData name="Nikola Gligorijevic" userId="S::pl18gfr@eduvaud.ch::91c1743d-cc66-4923-aa47-ef09128776d5" providerId="AD" clId="Web-{A5AE9968-537C-6517-8AE4-33098FD441B2}" dt="2023-10-11T14:56:49.994" v="654" actId="1076"/>
          <ac:spMkLst>
            <pc:docMk/>
            <pc:sldMk cId="2945855229" sldId="285"/>
            <ac:spMk id="3" creationId="{D0000394-7620-3DFF-29E4-108782D0234E}"/>
          </ac:spMkLst>
        </pc:spChg>
        <pc:spChg chg="add del mod">
          <ac:chgData name="Nikola Gligorijevic" userId="S::pl18gfr@eduvaud.ch::91c1743d-cc66-4923-aa47-ef09128776d5" providerId="AD" clId="Web-{A5AE9968-537C-6517-8AE4-33098FD441B2}" dt="2023-10-11T12:44:41.966" v="75"/>
          <ac:spMkLst>
            <pc:docMk/>
            <pc:sldMk cId="2945855229" sldId="285"/>
            <ac:spMk id="4" creationId="{DBDA9618-D7FF-7614-CD97-2D8C0E006318}"/>
          </ac:spMkLst>
        </pc:spChg>
        <pc:picChg chg="del">
          <ac:chgData name="Nikola Gligorijevic" userId="S::pl18gfr@eduvaud.ch::91c1743d-cc66-4923-aa47-ef09128776d5" providerId="AD" clId="Web-{A5AE9968-537C-6517-8AE4-33098FD441B2}" dt="2023-10-11T14:40:06.723" v="586"/>
          <ac:picMkLst>
            <pc:docMk/>
            <pc:sldMk cId="2945855229" sldId="285"/>
            <ac:picMk id="6" creationId="{5519ECB0-4B41-BE59-21E0-76A54452CD93}"/>
          </ac:picMkLst>
        </pc:picChg>
      </pc:sldChg>
      <pc:sldChg chg="addSp delSp modSp">
        <pc:chgData name="Nikola Gligorijevic" userId="S::pl18gfr@eduvaud.ch::91c1743d-cc66-4923-aa47-ef09128776d5" providerId="AD" clId="Web-{A5AE9968-537C-6517-8AE4-33098FD441B2}" dt="2023-10-11T14:57:37.416" v="658"/>
        <pc:sldMkLst>
          <pc:docMk/>
          <pc:sldMk cId="1612280796" sldId="286"/>
        </pc:sldMkLst>
        <pc:spChg chg="add mod">
          <ac:chgData name="Nikola Gligorijevic" userId="S::pl18gfr@eduvaud.ch::91c1743d-cc66-4923-aa47-ef09128776d5" providerId="AD" clId="Web-{A5AE9968-537C-6517-8AE4-33098FD441B2}" dt="2023-10-11T14:56:42.525" v="652" actId="20577"/>
          <ac:spMkLst>
            <pc:docMk/>
            <pc:sldMk cId="1612280796" sldId="286"/>
            <ac:spMk id="2" creationId="{A2F7A3DB-64A5-68DD-B056-72EE83DA9CD8}"/>
          </ac:spMkLst>
        </pc:spChg>
        <pc:picChg chg="add del mod">
          <ac:chgData name="Nikola Gligorijevic" userId="S::pl18gfr@eduvaud.ch::91c1743d-cc66-4923-aa47-ef09128776d5" providerId="AD" clId="Web-{A5AE9968-537C-6517-8AE4-33098FD441B2}" dt="2023-10-11T14:57:37.416" v="658"/>
          <ac:picMkLst>
            <pc:docMk/>
            <pc:sldMk cId="1612280796" sldId="286"/>
            <ac:picMk id="3" creationId="{D7F8B77D-D035-8B49-565A-918866DB76EA}"/>
          </ac:picMkLst>
        </pc:picChg>
      </pc:sldChg>
      <pc:sldChg chg="addSp delSp modSp new ord modNotes">
        <pc:chgData name="Nikola Gligorijevic" userId="S::pl18gfr@eduvaud.ch::91c1743d-cc66-4923-aa47-ef09128776d5" providerId="AD" clId="Web-{A5AE9968-537C-6517-8AE4-33098FD441B2}" dt="2023-10-11T13:09:51.265" v="421"/>
        <pc:sldMkLst>
          <pc:docMk/>
          <pc:sldMk cId="2491369605" sldId="287"/>
        </pc:sldMkLst>
        <pc:spChg chg="del">
          <ac:chgData name="Nikola Gligorijevic" userId="S::pl18gfr@eduvaud.ch::91c1743d-cc66-4923-aa47-ef09128776d5" providerId="AD" clId="Web-{A5AE9968-537C-6517-8AE4-33098FD441B2}" dt="2023-10-11T12:41:24.869" v="43"/>
          <ac:spMkLst>
            <pc:docMk/>
            <pc:sldMk cId="2491369605" sldId="287"/>
            <ac:spMk id="2" creationId="{316E4641-82E5-AC95-FD38-06A35D343AF8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6.696" v="39"/>
          <ac:spMkLst>
            <pc:docMk/>
            <pc:sldMk cId="2491369605" sldId="287"/>
            <ac:spMk id="4" creationId="{0F2EACE1-E661-EF9D-CB07-1C2731AD5302}"/>
          </ac:spMkLst>
        </pc:spChg>
        <pc:spChg chg="add mod">
          <ac:chgData name="Nikola Gligorijevic" userId="S::pl18gfr@eduvaud.ch::91c1743d-cc66-4923-aa47-ef09128776d5" providerId="AD" clId="Web-{A5AE9968-537C-6517-8AE4-33098FD441B2}" dt="2023-10-11T13:06:48.792" v="208" actId="1076"/>
          <ac:spMkLst>
            <pc:docMk/>
            <pc:sldMk cId="2491369605" sldId="287"/>
            <ac:spMk id="4" creationId="{64061051-4EC3-8A9A-1F26-2747D1A8CCFF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7.540" v="40"/>
          <ac:spMkLst>
            <pc:docMk/>
            <pc:sldMk cId="2491369605" sldId="287"/>
            <ac:spMk id="5" creationId="{5BEA49EC-5439-E846-BBEB-F7A441EAE11D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0:59.603" v="36"/>
          <ac:spMkLst>
            <pc:docMk/>
            <pc:sldMk cId="2491369605" sldId="287"/>
            <ac:spMk id="6" creationId="{AE1D8FB2-FC34-F2FF-7916-0326063429D9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9.040" v="42"/>
          <ac:spMkLst>
            <pc:docMk/>
            <pc:sldMk cId="2491369605" sldId="287"/>
            <ac:spMk id="7" creationId="{195B2CB5-6633-58E0-93DF-B63D9E4D9E03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0:58.462" v="35"/>
          <ac:spMkLst>
            <pc:docMk/>
            <pc:sldMk cId="2491369605" sldId="287"/>
            <ac:spMk id="8" creationId="{13B7C4B5-B912-7C3E-F549-D2CCEA4199CA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5.853" v="38"/>
          <ac:spMkLst>
            <pc:docMk/>
            <pc:sldMk cId="2491369605" sldId="287"/>
            <ac:spMk id="9" creationId="{C14B7AE4-49A7-9872-8FD1-E500B7A00AB2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8.478" v="41"/>
          <ac:spMkLst>
            <pc:docMk/>
            <pc:sldMk cId="2491369605" sldId="287"/>
            <ac:spMk id="10" creationId="{F05224C6-B13A-537C-5F47-578C91F9ECCE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1:03.587" v="37"/>
          <ac:spMkLst>
            <pc:docMk/>
            <pc:sldMk cId="2491369605" sldId="287"/>
            <ac:spMk id="11" creationId="{69A2BA9E-7232-8BB3-BA62-31270AB926DA}"/>
          </ac:spMkLst>
        </pc:spChg>
        <pc:spChg chg="del">
          <ac:chgData name="Nikola Gligorijevic" userId="S::pl18gfr@eduvaud.ch::91c1743d-cc66-4923-aa47-ef09128776d5" providerId="AD" clId="Web-{A5AE9968-537C-6517-8AE4-33098FD441B2}" dt="2023-10-11T12:40:57.384" v="34"/>
          <ac:spMkLst>
            <pc:docMk/>
            <pc:sldMk cId="2491369605" sldId="287"/>
            <ac:spMk id="12" creationId="{1B1F2C5F-FFAB-E6C1-CEA2-1F23B04B3BD6}"/>
          </ac:spMkLst>
        </pc:spChg>
        <pc:spChg chg="add del mod">
          <ac:chgData name="Nikola Gligorijevic" userId="S::pl18gfr@eduvaud.ch::91c1743d-cc66-4923-aa47-ef09128776d5" providerId="AD" clId="Web-{A5AE9968-537C-6517-8AE4-33098FD441B2}" dt="2023-10-11T12:44:48.935" v="79"/>
          <ac:spMkLst>
            <pc:docMk/>
            <pc:sldMk cId="2491369605" sldId="287"/>
            <ac:spMk id="13" creationId="{5900D4DF-BC94-A691-4DEF-FA681F1621C6}"/>
          </ac:spMkLst>
        </pc:spChg>
        <pc:spChg chg="add mod">
          <ac:chgData name="Nikola Gligorijevic" userId="S::pl18gfr@eduvaud.ch::91c1743d-cc66-4923-aa47-ef09128776d5" providerId="AD" clId="Web-{A5AE9968-537C-6517-8AE4-33098FD441B2}" dt="2023-10-11T12:45:12.264" v="94" actId="1076"/>
          <ac:spMkLst>
            <pc:docMk/>
            <pc:sldMk cId="2491369605" sldId="287"/>
            <ac:spMk id="15" creationId="{F0B7C6C9-FE4E-950D-ECF0-189C08F0BC63}"/>
          </ac:spMkLst>
        </pc:spChg>
        <pc:picChg chg="add mod">
          <ac:chgData name="Nikola Gligorijevic" userId="S::pl18gfr@eduvaud.ch::91c1743d-cc66-4923-aa47-ef09128776d5" providerId="AD" clId="Web-{A5AE9968-537C-6517-8AE4-33098FD441B2}" dt="2023-10-11T13:06:53.386" v="210" actId="1076"/>
          <ac:picMkLst>
            <pc:docMk/>
            <pc:sldMk cId="2491369605" sldId="287"/>
            <ac:picMk id="2" creationId="{DB3BFBDA-4106-10BE-7C69-4DC4C5B164CE}"/>
          </ac:picMkLst>
        </pc:picChg>
      </pc:sldChg>
      <pc:sldChg chg="addSp delSp modSp del mod modClrScheme chgLayout">
        <pc:chgData name="Nikola Gligorijevic" userId="S::pl18gfr@eduvaud.ch::91c1743d-cc66-4923-aa47-ef09128776d5" providerId="AD" clId="Web-{A5AE9968-537C-6517-8AE4-33098FD441B2}" dt="2023-10-11T14:12:47.173" v="463"/>
        <pc:sldMkLst>
          <pc:docMk/>
          <pc:sldMk cId="653382649" sldId="288"/>
        </pc:sldMkLst>
        <pc:spChg chg="mod ord modVis">
          <ac:chgData name="Nikola Gligorijevic" userId="S::pl18gfr@eduvaud.ch::91c1743d-cc66-4923-aa47-ef09128776d5" providerId="AD" clId="Web-{A5AE9968-537C-6517-8AE4-33098FD441B2}" dt="2023-10-11T13:58:21.514" v="446"/>
          <ac:spMkLst>
            <pc:docMk/>
            <pc:sldMk cId="653382649" sldId="288"/>
            <ac:spMk id="5" creationId="{1F16DED6-FA0F-15E2-9D92-1D53F5803DA6}"/>
          </ac:spMkLst>
        </pc:spChg>
        <pc:picChg chg="add del mod">
          <ac:chgData name="Nikola Gligorijevic" userId="S::pl18gfr@eduvaud.ch::91c1743d-cc66-4923-aa47-ef09128776d5" providerId="AD" clId="Web-{A5AE9968-537C-6517-8AE4-33098FD441B2}" dt="2023-10-11T14:12:40.751" v="461"/>
          <ac:picMkLst>
            <pc:docMk/>
            <pc:sldMk cId="653382649" sldId="288"/>
            <ac:picMk id="2" creationId="{726CC7C8-E550-8320-1A26-78D32EDF1241}"/>
          </ac:picMkLst>
        </pc:picChg>
        <pc:picChg chg="del">
          <ac:chgData name="Nikola Gligorijevic" userId="S::pl18gfr@eduvaud.ch::91c1743d-cc66-4923-aa47-ef09128776d5" providerId="AD" clId="Web-{A5AE9968-537C-6517-8AE4-33098FD441B2}" dt="2023-10-11T13:45:22.576" v="428"/>
          <ac:picMkLst>
            <pc:docMk/>
            <pc:sldMk cId="653382649" sldId="288"/>
            <ac:picMk id="10" creationId="{8767617C-9C54-181B-423D-AAA6FDDDA70D}"/>
          </ac:picMkLst>
        </pc:picChg>
      </pc:sldChg>
      <pc:sldChg chg="addSp delSp modSp add replId">
        <pc:chgData name="Nikola Gligorijevic" userId="S::pl18gfr@eduvaud.ch::91c1743d-cc66-4923-aa47-ef09128776d5" providerId="AD" clId="Web-{A5AE9968-537C-6517-8AE4-33098FD441B2}" dt="2023-10-11T14:17:02.444" v="478" actId="1076"/>
        <pc:sldMkLst>
          <pc:docMk/>
          <pc:sldMk cId="467715202" sldId="289"/>
        </pc:sldMkLst>
        <pc:picChg chg="add mod">
          <ac:chgData name="Nikola Gligorijevic" userId="S::pl18gfr@eduvaud.ch::91c1743d-cc66-4923-aa47-ef09128776d5" providerId="AD" clId="Web-{A5AE9968-537C-6517-8AE4-33098FD441B2}" dt="2023-10-11T14:17:02.444" v="478" actId="1076"/>
          <ac:picMkLst>
            <pc:docMk/>
            <pc:sldMk cId="467715202" sldId="289"/>
            <ac:picMk id="2" creationId="{69DA6A8E-BEE1-F2A4-7234-E80B8FBE4BD8}"/>
          </ac:picMkLst>
        </pc:picChg>
        <pc:picChg chg="del">
          <ac:chgData name="Nikola Gligorijevic" userId="S::pl18gfr@eduvaud.ch::91c1743d-cc66-4923-aa47-ef09128776d5" providerId="AD" clId="Web-{A5AE9968-537C-6517-8AE4-33098FD441B2}" dt="2023-10-11T14:16:18.599" v="469"/>
          <ac:picMkLst>
            <pc:docMk/>
            <pc:sldMk cId="467715202" sldId="289"/>
            <ac:picMk id="4" creationId="{FFED77B9-4F82-50A2-1700-4FA04C0611A7}"/>
          </ac:picMkLst>
        </pc:picChg>
      </pc:sldChg>
    </pc:docChg>
  </pc:docChgLst>
  <pc:docChgLst>
    <pc:chgData name="Mussa Al Hussein" userId="S::pw71buo@eduvaud.ch::2e87da4a-b82b-41fd-bf8b-fccc6066ce37" providerId="AD" clId="Web-{65036C01-0D18-3AB7-53D3-80D40B5F678D}"/>
    <pc:docChg chg="addSld delSld modSld sldOrd">
      <pc:chgData name="Mussa Al Hussein" userId="S::pw71buo@eduvaud.ch::2e87da4a-b82b-41fd-bf8b-fccc6066ce37" providerId="AD" clId="Web-{65036C01-0D18-3AB7-53D3-80D40B5F678D}" dt="2023-10-06T07:59:47.502" v="108" actId="20577"/>
      <pc:docMkLst>
        <pc:docMk/>
      </pc:docMkLst>
      <pc:sldChg chg="del">
        <pc:chgData name="Mussa Al Hussein" userId="S::pw71buo@eduvaud.ch::2e87da4a-b82b-41fd-bf8b-fccc6066ce37" providerId="AD" clId="Web-{65036C01-0D18-3AB7-53D3-80D40B5F678D}" dt="2023-10-06T07:53:02.524" v="53"/>
        <pc:sldMkLst>
          <pc:docMk/>
          <pc:sldMk cId="2378828155" sldId="260"/>
        </pc:sldMkLst>
      </pc:sldChg>
      <pc:sldChg chg="addSp delSp modSp">
        <pc:chgData name="Mussa Al Hussein" userId="S::pw71buo@eduvaud.ch::2e87da4a-b82b-41fd-bf8b-fccc6066ce37" providerId="AD" clId="Web-{65036C01-0D18-3AB7-53D3-80D40B5F678D}" dt="2023-10-06T07:59:47.502" v="108" actId="20577"/>
        <pc:sldMkLst>
          <pc:docMk/>
          <pc:sldMk cId="1001964732" sldId="272"/>
        </pc:sldMkLst>
        <pc:spChg chg="add mod">
          <ac:chgData name="Mussa Al Hussein" userId="S::pw71buo@eduvaud.ch::2e87da4a-b82b-41fd-bf8b-fccc6066ce37" providerId="AD" clId="Web-{65036C01-0D18-3AB7-53D3-80D40B5F678D}" dt="2023-10-06T06:49:24.689" v="4"/>
          <ac:spMkLst>
            <pc:docMk/>
            <pc:sldMk cId="1001964732" sldId="272"/>
            <ac:spMk id="2" creationId="{B9856CBD-0195-B450-88F7-F9734A361651}"/>
          </ac:spMkLst>
        </pc:spChg>
        <pc:spChg chg="mod">
          <ac:chgData name="Mussa Al Hussein" userId="S::pw71buo@eduvaud.ch::2e87da4a-b82b-41fd-bf8b-fccc6066ce37" providerId="AD" clId="Web-{65036C01-0D18-3AB7-53D3-80D40B5F678D}" dt="2023-10-06T07:59:38.486" v="97" actId="1076"/>
          <ac:spMkLst>
            <pc:docMk/>
            <pc:sldMk cId="1001964732" sldId="272"/>
            <ac:spMk id="11" creationId="{F72949CD-9D3F-427D-B9F4-D4BC669A1EBC}"/>
          </ac:spMkLst>
        </pc:spChg>
        <pc:spChg chg="mod">
          <ac:chgData name="Mussa Al Hussein" userId="S::pw71buo@eduvaud.ch::2e87da4a-b82b-41fd-bf8b-fccc6066ce37" providerId="AD" clId="Web-{65036C01-0D18-3AB7-53D3-80D40B5F678D}" dt="2023-10-06T07:59:47.502" v="108" actId="20577"/>
          <ac:spMkLst>
            <pc:docMk/>
            <pc:sldMk cId="1001964732" sldId="272"/>
            <ac:spMk id="13" creationId="{47B3AD41-1FE5-49CB-8A4E-D4849B52B19A}"/>
          </ac:spMkLst>
        </pc:spChg>
        <pc:picChg chg="mod">
          <ac:chgData name="Mussa Al Hussein" userId="S::pw71buo@eduvaud.ch::2e87da4a-b82b-41fd-bf8b-fccc6066ce37" providerId="AD" clId="Web-{65036C01-0D18-3AB7-53D3-80D40B5F678D}" dt="2023-10-06T07:54:32.963" v="56" actId="1076"/>
          <ac:picMkLst>
            <pc:docMk/>
            <pc:sldMk cId="1001964732" sldId="272"/>
            <ac:picMk id="3" creationId="{7EB312CE-0628-26C8-B529-7A99CE4B4B72}"/>
          </ac:picMkLst>
        </pc:picChg>
        <pc:picChg chg="add del mod">
          <ac:chgData name="Mussa Al Hussein" userId="S::pw71buo@eduvaud.ch::2e87da4a-b82b-41fd-bf8b-fccc6066ce37" providerId="AD" clId="Web-{65036C01-0D18-3AB7-53D3-80D40B5F678D}" dt="2023-10-06T07:56:49.169" v="85"/>
          <ac:picMkLst>
            <pc:docMk/>
            <pc:sldMk cId="1001964732" sldId="272"/>
            <ac:picMk id="4" creationId="{6F1B8035-D9E2-6B6E-DFDF-0C577B675A51}"/>
          </ac:picMkLst>
        </pc:picChg>
        <pc:picChg chg="add del mod">
          <ac:chgData name="Mussa Al Hussein" userId="S::pw71buo@eduvaud.ch::2e87da4a-b82b-41fd-bf8b-fccc6066ce37" providerId="AD" clId="Web-{65036C01-0D18-3AB7-53D3-80D40B5F678D}" dt="2023-10-06T07:56:49.107" v="84"/>
          <ac:picMkLst>
            <pc:docMk/>
            <pc:sldMk cId="1001964732" sldId="272"/>
            <ac:picMk id="5" creationId="{21EBF21E-6F2E-7102-948A-80DE927EAAD2}"/>
          </ac:picMkLst>
        </pc:picChg>
        <pc:picChg chg="add del mod">
          <ac:chgData name="Mussa Al Hussein" userId="S::pw71buo@eduvaud.ch::2e87da4a-b82b-41fd-bf8b-fccc6066ce37" providerId="AD" clId="Web-{65036C01-0D18-3AB7-53D3-80D40B5F678D}" dt="2023-10-06T07:56:47.998" v="83"/>
          <ac:picMkLst>
            <pc:docMk/>
            <pc:sldMk cId="1001964732" sldId="272"/>
            <ac:picMk id="7" creationId="{80EA42CC-C379-71CA-D756-B23AA007DFF4}"/>
          </ac:picMkLst>
        </pc:picChg>
        <pc:picChg chg="add del mod">
          <ac:chgData name="Mussa Al Hussein" userId="S::pw71buo@eduvaud.ch::2e87da4a-b82b-41fd-bf8b-fccc6066ce37" providerId="AD" clId="Web-{65036C01-0D18-3AB7-53D3-80D40B5F678D}" dt="2023-10-06T07:56:43.497" v="80"/>
          <ac:picMkLst>
            <pc:docMk/>
            <pc:sldMk cId="1001964732" sldId="272"/>
            <ac:picMk id="8" creationId="{883ECCC1-D32C-5846-0B91-5BF42C14C191}"/>
          </ac:picMkLst>
        </pc:picChg>
      </pc:sldChg>
      <pc:sldChg chg="ord">
        <pc:chgData name="Mussa Al Hussein" userId="S::pw71buo@eduvaud.ch::2e87da4a-b82b-41fd-bf8b-fccc6066ce37" providerId="AD" clId="Web-{65036C01-0D18-3AB7-53D3-80D40B5F678D}" dt="2023-10-06T07:53:07.727" v="54"/>
        <pc:sldMkLst>
          <pc:docMk/>
          <pc:sldMk cId="2924217438" sldId="279"/>
        </pc:sldMkLst>
      </pc:sldChg>
      <pc:sldChg chg="addSp delSp modSp new mod modClrScheme chgLayout">
        <pc:chgData name="Mussa Al Hussein" userId="S::pw71buo@eduvaud.ch::2e87da4a-b82b-41fd-bf8b-fccc6066ce37" providerId="AD" clId="Web-{65036C01-0D18-3AB7-53D3-80D40B5F678D}" dt="2023-10-06T07:08:24.628" v="52" actId="14100"/>
        <pc:sldMkLst>
          <pc:docMk/>
          <pc:sldMk cId="2295301723" sldId="280"/>
        </pc:sldMkLst>
        <pc:spChg chg="del">
          <ac:chgData name="Mussa Al Hussein" userId="S::pw71buo@eduvaud.ch::2e87da4a-b82b-41fd-bf8b-fccc6066ce37" providerId="AD" clId="Web-{65036C01-0D18-3AB7-53D3-80D40B5F678D}" dt="2023-10-06T06:51:11.909" v="6"/>
          <ac:spMkLst>
            <pc:docMk/>
            <pc:sldMk cId="2295301723" sldId="280"/>
            <ac:spMk id="2" creationId="{001F4666-B5E7-F1FB-A22F-1A6BA2EBC5DF}"/>
          </ac:spMkLst>
        </pc:spChg>
        <pc:spChg chg="del mod">
          <ac:chgData name="Mussa Al Hussein" userId="S::pw71buo@eduvaud.ch::2e87da4a-b82b-41fd-bf8b-fccc6066ce37" providerId="AD" clId="Web-{65036C01-0D18-3AB7-53D3-80D40B5F678D}" dt="2023-10-06T06:54:51.209" v="26"/>
          <ac:spMkLst>
            <pc:docMk/>
            <pc:sldMk cId="2295301723" sldId="280"/>
            <ac:spMk id="3" creationId="{8C36F527-70ED-FDAB-3777-023DD14A5E27}"/>
          </ac:spMkLst>
        </pc:spChg>
        <pc:spChg chg="mod">
          <ac:chgData name="Mussa Al Hussein" userId="S::pw71buo@eduvaud.ch::2e87da4a-b82b-41fd-bf8b-fccc6066ce37" providerId="AD" clId="Web-{65036C01-0D18-3AB7-53D3-80D40B5F678D}" dt="2023-10-06T06:51:31.206" v="7"/>
          <ac:spMkLst>
            <pc:docMk/>
            <pc:sldMk cId="2295301723" sldId="280"/>
            <ac:spMk id="4" creationId="{CA5364ED-C3C7-DE87-1005-A569EBD093C5}"/>
          </ac:spMkLst>
        </pc:spChg>
        <pc:spChg chg="del">
          <ac:chgData name="Mussa Al Hussein" userId="S::pw71buo@eduvaud.ch::2e87da4a-b82b-41fd-bf8b-fccc6066ce37" providerId="AD" clId="Web-{65036C01-0D18-3AB7-53D3-80D40B5F678D}" dt="2023-10-06T06:51:31.206" v="7"/>
          <ac:spMkLst>
            <pc:docMk/>
            <pc:sldMk cId="2295301723" sldId="280"/>
            <ac:spMk id="5" creationId="{63E19F11-4928-C4FD-0D6E-61BBFDB63A53}"/>
          </ac:spMkLst>
        </pc:spChg>
        <pc:spChg chg="del">
          <ac:chgData name="Mussa Al Hussein" userId="S::pw71buo@eduvaud.ch::2e87da4a-b82b-41fd-bf8b-fccc6066ce37" providerId="AD" clId="Web-{65036C01-0D18-3AB7-53D3-80D40B5F678D}" dt="2023-10-06T06:51:31.206" v="7"/>
          <ac:spMkLst>
            <pc:docMk/>
            <pc:sldMk cId="2295301723" sldId="280"/>
            <ac:spMk id="6" creationId="{A7915FD7-CA1B-616A-3F17-7548B0176EFF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39.662" v="18"/>
          <ac:spMkLst>
            <pc:docMk/>
            <pc:sldMk cId="2295301723" sldId="280"/>
            <ac:spMk id="9" creationId="{8A8B9685-9214-D6E2-4E78-57A8B9E06407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33" v="14"/>
          <ac:spMkLst>
            <pc:docMk/>
            <pc:sldMk cId="2295301723" sldId="280"/>
            <ac:spMk id="12" creationId="{ABC937DA-57F2-5AF9-05FD-5C2A0754367A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33" v="13"/>
          <ac:spMkLst>
            <pc:docMk/>
            <pc:sldMk cId="2295301723" sldId="280"/>
            <ac:spMk id="14" creationId="{F8C10B33-5223-B0E7-BCA9-230C55356651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33" v="12"/>
          <ac:spMkLst>
            <pc:docMk/>
            <pc:sldMk cId="2295301723" sldId="280"/>
            <ac:spMk id="16" creationId="{10B92F60-DF9D-4BF6-BCD8-E12FB56B75B8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33" v="11"/>
          <ac:spMkLst>
            <pc:docMk/>
            <pc:sldMk cId="2295301723" sldId="280"/>
            <ac:spMk id="18" creationId="{B63B2F82-DB5C-8935-2A8C-082714864938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33" v="10"/>
          <ac:spMkLst>
            <pc:docMk/>
            <pc:sldMk cId="2295301723" sldId="280"/>
            <ac:spMk id="20" creationId="{E9BFD93C-5AA6-3CC1-72B5-DC61F8A3490E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17" v="9"/>
          <ac:spMkLst>
            <pc:docMk/>
            <pc:sldMk cId="2295301723" sldId="280"/>
            <ac:spMk id="22" creationId="{C6D30235-FF53-957D-1F0A-B8E4FDF56C05}"/>
          </ac:spMkLst>
        </pc:spChg>
        <pc:spChg chg="add del mod">
          <ac:chgData name="Mussa Al Hussein" userId="S::pw71buo@eduvaud.ch::2e87da4a-b82b-41fd-bf8b-fccc6066ce37" providerId="AD" clId="Web-{65036C01-0D18-3AB7-53D3-80D40B5F678D}" dt="2023-10-06T06:53:04.817" v="8"/>
          <ac:spMkLst>
            <pc:docMk/>
            <pc:sldMk cId="2295301723" sldId="280"/>
            <ac:spMk id="24" creationId="{139DED5C-1EC0-6AA7-40B1-037FE0D1BD0B}"/>
          </ac:spMkLst>
        </pc:spChg>
        <pc:picChg chg="add del mod ord">
          <ac:chgData name="Mussa Al Hussein" userId="S::pw71buo@eduvaud.ch::2e87da4a-b82b-41fd-bf8b-fccc6066ce37" providerId="AD" clId="Web-{65036C01-0D18-3AB7-53D3-80D40B5F678D}" dt="2023-10-06T06:53:37.224" v="17"/>
          <ac:picMkLst>
            <pc:docMk/>
            <pc:sldMk cId="2295301723" sldId="280"/>
            <ac:picMk id="7" creationId="{76E4BDB3-F421-41D2-AC9D-2ABB43DFC2F3}"/>
          </ac:picMkLst>
        </pc:picChg>
        <pc:picChg chg="add mod">
          <ac:chgData name="Mussa Al Hussein" userId="S::pw71buo@eduvaud.ch::2e87da4a-b82b-41fd-bf8b-fccc6066ce37" providerId="AD" clId="Web-{65036C01-0D18-3AB7-53D3-80D40B5F678D}" dt="2023-10-06T07:08:24.628" v="52" actId="14100"/>
          <ac:picMkLst>
            <pc:docMk/>
            <pc:sldMk cId="2295301723" sldId="280"/>
            <ac:picMk id="10" creationId="{30D6EB9F-0A67-49B1-3DB4-2BBF2ADA562A}"/>
          </ac:picMkLst>
        </pc:picChg>
        <pc:picChg chg="add mod">
          <ac:chgData name="Mussa Al Hussein" userId="S::pw71buo@eduvaud.ch::2e87da4a-b82b-41fd-bf8b-fccc6066ce37" providerId="AD" clId="Web-{65036C01-0D18-3AB7-53D3-80D40B5F678D}" dt="2023-10-06T06:56:50.024" v="50" actId="1076"/>
          <ac:picMkLst>
            <pc:docMk/>
            <pc:sldMk cId="2295301723" sldId="280"/>
            <ac:picMk id="11" creationId="{D9A28150-1049-A9F3-245F-2FCC7B5A2A37}"/>
          </ac:picMkLst>
        </pc:picChg>
      </pc:sldChg>
    </pc:docChg>
  </pc:docChgLst>
  <pc:docChgLst>
    <pc:chgData name="Siem Biniam" userId="S::pk40axu@eduvaud.ch::7111adad-766b-4b01-b1a4-c40bd75098a4" providerId="AD" clId="Web-{ACA32D43-9229-96AE-292B-D1FF7A4A5E68}"/>
    <pc:docChg chg="addSld delSld modSld sldOrd">
      <pc:chgData name="Siem Biniam" userId="S::pk40axu@eduvaud.ch::7111adad-766b-4b01-b1a4-c40bd75098a4" providerId="AD" clId="Web-{ACA32D43-9229-96AE-292B-D1FF7A4A5E68}" dt="2023-10-06T07:26:25.549" v="382" actId="1076"/>
      <pc:docMkLst>
        <pc:docMk/>
      </pc:docMkLst>
      <pc:sldChg chg="modSp">
        <pc:chgData name="Siem Biniam" userId="S::pk40axu@eduvaud.ch::7111adad-766b-4b01-b1a4-c40bd75098a4" providerId="AD" clId="Web-{ACA32D43-9229-96AE-292B-D1FF7A4A5E68}" dt="2023-10-06T06:19:48.731" v="14" actId="20577"/>
        <pc:sldMkLst>
          <pc:docMk/>
          <pc:sldMk cId="1883836176" sldId="256"/>
        </pc:sldMkLst>
        <pc:spChg chg="mod">
          <ac:chgData name="Siem Biniam" userId="S::pk40axu@eduvaud.ch::7111adad-766b-4b01-b1a4-c40bd75098a4" providerId="AD" clId="Web-{ACA32D43-9229-96AE-292B-D1FF7A4A5E68}" dt="2023-10-06T06:19:48.731" v="14" actId="20577"/>
          <ac:spMkLst>
            <pc:docMk/>
            <pc:sldMk cId="1883836176" sldId="256"/>
            <ac:spMk id="17" creationId="{75B1C734-42CB-4311-8905-2F41D09107C7}"/>
          </ac:spMkLst>
        </pc:spChg>
        <pc:spChg chg="mod">
          <ac:chgData name="Siem Biniam" userId="S::pk40axu@eduvaud.ch::7111adad-766b-4b01-b1a4-c40bd75098a4" providerId="AD" clId="Web-{ACA32D43-9229-96AE-292B-D1FF7A4A5E68}" dt="2023-10-06T06:19:30.309" v="2" actId="20577"/>
          <ac:spMkLst>
            <pc:docMk/>
            <pc:sldMk cId="1883836176" sldId="256"/>
            <ac:spMk id="22" creationId="{115C523A-AC40-4CBA-9DF4-B287ED32185D}"/>
          </ac:spMkLst>
        </pc:spChg>
      </pc:sldChg>
      <pc:sldChg chg="modSp">
        <pc:chgData name="Siem Biniam" userId="S::pk40axu@eduvaud.ch::7111adad-766b-4b01-b1a4-c40bd75098a4" providerId="AD" clId="Web-{ACA32D43-9229-96AE-292B-D1FF7A4A5E68}" dt="2023-10-06T06:20:05.122" v="20" actId="20577"/>
        <pc:sldMkLst>
          <pc:docMk/>
          <pc:sldMk cId="277377105" sldId="257"/>
        </pc:sldMkLst>
        <pc:spChg chg="mod">
          <ac:chgData name="Siem Biniam" userId="S::pk40axu@eduvaud.ch::7111adad-766b-4b01-b1a4-c40bd75098a4" providerId="AD" clId="Web-{ACA32D43-9229-96AE-292B-D1FF7A4A5E68}" dt="2023-10-06T06:20:05.122" v="20" actId="20577"/>
          <ac:spMkLst>
            <pc:docMk/>
            <pc:sldMk cId="277377105" sldId="257"/>
            <ac:spMk id="20" creationId="{2E468DC9-F7EA-4DDD-A3C6-7FED01F0AB9B}"/>
          </ac:spMkLst>
        </pc:spChg>
      </pc:sldChg>
      <pc:sldChg chg="delSp modSp">
        <pc:chgData name="Siem Biniam" userId="S::pk40axu@eduvaud.ch::7111adad-766b-4b01-b1a4-c40bd75098a4" providerId="AD" clId="Web-{ACA32D43-9229-96AE-292B-D1FF7A4A5E68}" dt="2023-10-06T07:24:26.891" v="368"/>
        <pc:sldMkLst>
          <pc:docMk/>
          <pc:sldMk cId="611775336" sldId="258"/>
        </pc:sldMkLst>
        <pc:spChg chg="del">
          <ac:chgData name="Siem Biniam" userId="S::pk40axu@eduvaud.ch::7111adad-766b-4b01-b1a4-c40bd75098a4" providerId="AD" clId="Web-{ACA32D43-9229-96AE-292B-D1FF7A4A5E68}" dt="2023-10-06T07:24:26.891" v="368"/>
          <ac:spMkLst>
            <pc:docMk/>
            <pc:sldMk cId="611775336" sldId="258"/>
            <ac:spMk id="4" creationId="{FB7B4B2C-1327-46DF-8812-DDB6FD9420EA}"/>
          </ac:spMkLst>
        </pc:spChg>
        <pc:spChg chg="mod">
          <ac:chgData name="Siem Biniam" userId="S::pk40axu@eduvaud.ch::7111adad-766b-4b01-b1a4-c40bd75098a4" providerId="AD" clId="Web-{ACA32D43-9229-96AE-292B-D1FF7A4A5E68}" dt="2023-10-06T06:29:06.706" v="64" actId="20577"/>
          <ac:spMkLst>
            <pc:docMk/>
            <pc:sldMk cId="611775336" sldId="258"/>
            <ac:spMk id="34" creationId="{01A4D341-9CED-415E-A417-C204833D5641}"/>
          </ac:spMkLst>
        </pc:spChg>
      </pc:sldChg>
      <pc:sldChg chg="delSp">
        <pc:chgData name="Siem Biniam" userId="S::pk40axu@eduvaud.ch::7111adad-766b-4b01-b1a4-c40bd75098a4" providerId="AD" clId="Web-{ACA32D43-9229-96AE-292B-D1FF7A4A5E68}" dt="2023-10-06T07:24:30.031" v="369"/>
        <pc:sldMkLst>
          <pc:docMk/>
          <pc:sldMk cId="414789630" sldId="259"/>
        </pc:sldMkLst>
        <pc:spChg chg="del">
          <ac:chgData name="Siem Biniam" userId="S::pk40axu@eduvaud.ch::7111adad-766b-4b01-b1a4-c40bd75098a4" providerId="AD" clId="Web-{ACA32D43-9229-96AE-292B-D1FF7A4A5E68}" dt="2023-10-06T07:24:30.031" v="369"/>
          <ac:spMkLst>
            <pc:docMk/>
            <pc:sldMk cId="414789630" sldId="259"/>
            <ac:spMk id="4" creationId="{D5B8CC62-3752-4A6C-9525-AFDDDAFE21EF}"/>
          </ac:spMkLst>
        </pc:spChg>
      </pc:sldChg>
      <pc:sldChg chg="delSp modSp ord">
        <pc:chgData name="Siem Biniam" userId="S::pk40axu@eduvaud.ch::7111adad-766b-4b01-b1a4-c40bd75098a4" providerId="AD" clId="Web-{ACA32D43-9229-96AE-292B-D1FF7A4A5E68}" dt="2023-10-06T07:24:41.032" v="372"/>
        <pc:sldMkLst>
          <pc:docMk/>
          <pc:sldMk cId="2378828155" sldId="260"/>
        </pc:sldMkLst>
        <pc:spChg chg="del">
          <ac:chgData name="Siem Biniam" userId="S::pk40axu@eduvaud.ch::7111adad-766b-4b01-b1a4-c40bd75098a4" providerId="AD" clId="Web-{ACA32D43-9229-96AE-292B-D1FF7A4A5E68}" dt="2023-10-06T07:24:41.032" v="372"/>
          <ac:spMkLst>
            <pc:docMk/>
            <pc:sldMk cId="2378828155" sldId="260"/>
            <ac:spMk id="3" creationId="{45399F43-FDE4-4DE9-BE60-4A31652CD3A2}"/>
          </ac:spMkLst>
        </pc:spChg>
        <pc:spChg chg="mod">
          <ac:chgData name="Siem Biniam" userId="S::pk40axu@eduvaud.ch::7111adad-766b-4b01-b1a4-c40bd75098a4" providerId="AD" clId="Web-{ACA32D43-9229-96AE-292B-D1FF7A4A5E68}" dt="2023-10-06T06:20:53.497" v="29" actId="20577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Siem Biniam" userId="S::pk40axu@eduvaud.ch::7111adad-766b-4b01-b1a4-c40bd75098a4" providerId="AD" clId="Web-{ACA32D43-9229-96AE-292B-D1FF7A4A5E68}" dt="2023-10-06T06:22:42.483" v="48" actId="20577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Siem Biniam" userId="S::pk40axu@eduvaud.ch::7111adad-766b-4b01-b1a4-c40bd75098a4" providerId="AD" clId="Web-{ACA32D43-9229-96AE-292B-D1FF7A4A5E68}" dt="2023-10-06T06:26:15.329" v="58" actId="20577"/>
          <ac:spMkLst>
            <pc:docMk/>
            <pc:sldMk cId="2378828155" sldId="260"/>
            <ac:spMk id="24" creationId="{F59958C6-2B49-4E50-8050-97C6B6679AC1}"/>
          </ac:spMkLst>
        </pc:spChg>
        <pc:spChg chg="mod">
          <ac:chgData name="Siem Biniam" userId="S::pk40axu@eduvaud.ch::7111adad-766b-4b01-b1a4-c40bd75098a4" providerId="AD" clId="Web-{ACA32D43-9229-96AE-292B-D1FF7A4A5E68}" dt="2023-10-06T06:23:38.656" v="55" actId="20577"/>
          <ac:spMkLst>
            <pc:docMk/>
            <pc:sldMk cId="2378828155" sldId="260"/>
            <ac:spMk id="25" creationId="{BAE2F608-914C-4C3C-93D9-10B4F89F1DF8}"/>
          </ac:spMkLst>
        </pc:spChg>
        <pc:spChg chg="mod">
          <ac:chgData name="Siem Biniam" userId="S::pk40axu@eduvaud.ch::7111adad-766b-4b01-b1a4-c40bd75098a4" providerId="AD" clId="Web-{ACA32D43-9229-96AE-292B-D1FF7A4A5E68}" dt="2023-10-06T06:20:43.060" v="25" actId="20577"/>
          <ac:spMkLst>
            <pc:docMk/>
            <pc:sldMk cId="2378828155" sldId="260"/>
            <ac:spMk id="111" creationId="{CC9F3600-2711-4A49-8018-C4671B56159C}"/>
          </ac:spMkLst>
        </pc:spChg>
      </pc:sldChg>
      <pc:sldChg chg="del">
        <pc:chgData name="Siem Biniam" userId="S::pk40axu@eduvaud.ch::7111adad-766b-4b01-b1a4-c40bd75098a4" providerId="AD" clId="Web-{ACA32D43-9229-96AE-292B-D1FF7A4A5E68}" dt="2023-10-06T06:29:27.144" v="72"/>
        <pc:sldMkLst>
          <pc:docMk/>
          <pc:sldMk cId="2093948892" sldId="262"/>
        </pc:sldMkLst>
      </pc:sldChg>
      <pc:sldChg chg="del">
        <pc:chgData name="Siem Biniam" userId="S::pk40axu@eduvaud.ch::7111adad-766b-4b01-b1a4-c40bd75098a4" providerId="AD" clId="Web-{ACA32D43-9229-96AE-292B-D1FF7A4A5E68}" dt="2023-10-06T06:29:29.332" v="73"/>
        <pc:sldMkLst>
          <pc:docMk/>
          <pc:sldMk cId="3678690325" sldId="263"/>
        </pc:sldMkLst>
      </pc:sldChg>
      <pc:sldChg chg="addSp delSp modSp">
        <pc:chgData name="Siem Biniam" userId="S::pk40axu@eduvaud.ch::7111adad-766b-4b01-b1a4-c40bd75098a4" providerId="AD" clId="Web-{ACA32D43-9229-96AE-292B-D1FF7A4A5E68}" dt="2023-10-06T06:54:32.193" v="230" actId="1076"/>
        <pc:sldMkLst>
          <pc:docMk/>
          <pc:sldMk cId="3094425145" sldId="264"/>
        </pc:sldMkLst>
        <pc:spChg chg="add mod">
          <ac:chgData name="Siem Biniam" userId="S::pk40axu@eduvaud.ch::7111adad-766b-4b01-b1a4-c40bd75098a4" providerId="AD" clId="Web-{ACA32D43-9229-96AE-292B-D1FF7A4A5E68}" dt="2023-10-06T06:54:29.755" v="223"/>
          <ac:spMkLst>
            <pc:docMk/>
            <pc:sldMk cId="3094425145" sldId="264"/>
            <ac:spMk id="3" creationId="{F6E377E7-38A5-3567-10BB-30CC24C20808}"/>
          </ac:spMkLst>
        </pc:spChg>
        <pc:spChg chg="del">
          <ac:chgData name="Siem Biniam" userId="S::pk40axu@eduvaud.ch::7111adad-766b-4b01-b1a4-c40bd75098a4" providerId="AD" clId="Web-{ACA32D43-9229-96AE-292B-D1FF7A4A5E68}" dt="2023-10-06T06:54:30.724" v="228"/>
          <ac:spMkLst>
            <pc:docMk/>
            <pc:sldMk cId="3094425145" sldId="264"/>
            <ac:spMk id="4" creationId="{2BE9939B-FA21-4FA1-A5DB-10BED2CBB0F7}"/>
          </ac:spMkLst>
        </pc:spChg>
        <pc:spChg chg="del">
          <ac:chgData name="Siem Biniam" userId="S::pk40axu@eduvaud.ch::7111adad-766b-4b01-b1a4-c40bd75098a4" providerId="AD" clId="Web-{ACA32D43-9229-96AE-292B-D1FF7A4A5E68}" dt="2023-10-06T06:54:30.537" v="227"/>
          <ac:spMkLst>
            <pc:docMk/>
            <pc:sldMk cId="3094425145" sldId="264"/>
            <ac:spMk id="5" creationId="{1622F212-1398-4A65-88AF-8CF7AA202C16}"/>
          </ac:spMkLst>
        </pc:spChg>
        <pc:spChg chg="del">
          <ac:chgData name="Siem Biniam" userId="S::pk40axu@eduvaud.ch::7111adad-766b-4b01-b1a4-c40bd75098a4" providerId="AD" clId="Web-{ACA32D43-9229-96AE-292B-D1FF7A4A5E68}" dt="2023-10-06T06:54:30.146" v="225"/>
          <ac:spMkLst>
            <pc:docMk/>
            <pc:sldMk cId="3094425145" sldId="264"/>
            <ac:spMk id="6" creationId="{DB6DFCE7-1E3B-4E8A-8EE5-65C858B45D3D}"/>
          </ac:spMkLst>
        </pc:spChg>
        <pc:spChg chg="del">
          <ac:chgData name="Siem Biniam" userId="S::pk40axu@eduvaud.ch::7111adad-766b-4b01-b1a4-c40bd75098a4" providerId="AD" clId="Web-{ACA32D43-9229-96AE-292B-D1FF7A4A5E68}" dt="2023-10-06T06:54:29.755" v="223"/>
          <ac:spMkLst>
            <pc:docMk/>
            <pc:sldMk cId="3094425145" sldId="264"/>
            <ac:spMk id="7" creationId="{96A87E01-FC7F-44D2-A33A-093F69E616A1}"/>
          </ac:spMkLst>
        </pc:spChg>
        <pc:spChg chg="del">
          <ac:chgData name="Siem Biniam" userId="S::pk40axu@eduvaud.ch::7111adad-766b-4b01-b1a4-c40bd75098a4" providerId="AD" clId="Web-{ACA32D43-9229-96AE-292B-D1FF7A4A5E68}" dt="2023-10-06T06:54:30.333" v="226"/>
          <ac:spMkLst>
            <pc:docMk/>
            <pc:sldMk cId="3094425145" sldId="264"/>
            <ac:spMk id="8" creationId="{1D0370D4-F190-42D8-9B6E-CD2F019E9759}"/>
          </ac:spMkLst>
        </pc:spChg>
        <pc:spChg chg="del">
          <ac:chgData name="Siem Biniam" userId="S::pk40axu@eduvaud.ch::7111adad-766b-4b01-b1a4-c40bd75098a4" providerId="AD" clId="Web-{ACA32D43-9229-96AE-292B-D1FF7A4A5E68}" dt="2023-10-06T06:54:29.943" v="224"/>
          <ac:spMkLst>
            <pc:docMk/>
            <pc:sldMk cId="3094425145" sldId="264"/>
            <ac:spMk id="9" creationId="{54617D84-E4AF-4684-828C-7122D1E9D012}"/>
          </ac:spMkLst>
        </pc:spChg>
        <pc:spChg chg="add mod">
          <ac:chgData name="Siem Biniam" userId="S::pk40axu@eduvaud.ch::7111adad-766b-4b01-b1a4-c40bd75098a4" providerId="AD" clId="Web-{ACA32D43-9229-96AE-292B-D1FF7A4A5E68}" dt="2023-10-06T06:54:29.943" v="224"/>
          <ac:spMkLst>
            <pc:docMk/>
            <pc:sldMk cId="3094425145" sldId="264"/>
            <ac:spMk id="11" creationId="{8AFAC78F-00C8-4039-53A6-BFA026A40FF7}"/>
          </ac:spMkLst>
        </pc:spChg>
        <pc:spChg chg="del">
          <ac:chgData name="Siem Biniam" userId="S::pk40axu@eduvaud.ch::7111adad-766b-4b01-b1a4-c40bd75098a4" providerId="AD" clId="Web-{ACA32D43-9229-96AE-292B-D1FF7A4A5E68}" dt="2023-10-06T06:54:29.552" v="222"/>
          <ac:spMkLst>
            <pc:docMk/>
            <pc:sldMk cId="3094425145" sldId="264"/>
            <ac:spMk id="12" creationId="{BCE635D0-1405-4769-AE67-756AE3CA6E85}"/>
          </ac:spMkLst>
        </pc:spChg>
        <pc:spChg chg="add mod">
          <ac:chgData name="Siem Biniam" userId="S::pk40axu@eduvaud.ch::7111adad-766b-4b01-b1a4-c40bd75098a4" providerId="AD" clId="Web-{ACA32D43-9229-96AE-292B-D1FF7A4A5E68}" dt="2023-10-06T06:54:30.146" v="225"/>
          <ac:spMkLst>
            <pc:docMk/>
            <pc:sldMk cId="3094425145" sldId="264"/>
            <ac:spMk id="15" creationId="{31962EBF-A497-913F-6317-46933C5E1FC4}"/>
          </ac:spMkLst>
        </pc:spChg>
        <pc:spChg chg="add mod">
          <ac:chgData name="Siem Biniam" userId="S::pk40axu@eduvaud.ch::7111adad-766b-4b01-b1a4-c40bd75098a4" providerId="AD" clId="Web-{ACA32D43-9229-96AE-292B-D1FF7A4A5E68}" dt="2023-10-06T06:54:30.333" v="226"/>
          <ac:spMkLst>
            <pc:docMk/>
            <pc:sldMk cId="3094425145" sldId="264"/>
            <ac:spMk id="17" creationId="{AE8C789E-AAC1-3F5D-BCBD-302642900253}"/>
          </ac:spMkLst>
        </pc:spChg>
        <pc:spChg chg="add mod">
          <ac:chgData name="Siem Biniam" userId="S::pk40axu@eduvaud.ch::7111adad-766b-4b01-b1a4-c40bd75098a4" providerId="AD" clId="Web-{ACA32D43-9229-96AE-292B-D1FF7A4A5E68}" dt="2023-10-06T06:54:30.537" v="227"/>
          <ac:spMkLst>
            <pc:docMk/>
            <pc:sldMk cId="3094425145" sldId="264"/>
            <ac:spMk id="19" creationId="{6AF5B399-B486-A74E-96B0-27318CB340F8}"/>
          </ac:spMkLst>
        </pc:spChg>
        <pc:spChg chg="add mod">
          <ac:chgData name="Siem Biniam" userId="S::pk40axu@eduvaud.ch::7111adad-766b-4b01-b1a4-c40bd75098a4" providerId="AD" clId="Web-{ACA32D43-9229-96AE-292B-D1FF7A4A5E68}" dt="2023-10-06T06:54:32.193" v="230" actId="1076"/>
          <ac:spMkLst>
            <pc:docMk/>
            <pc:sldMk cId="3094425145" sldId="264"/>
            <ac:spMk id="21" creationId="{B22DECAD-60E5-3BCB-8B68-D391DE57A38E}"/>
          </ac:spMkLst>
        </pc:spChg>
        <pc:spChg chg="add mod">
          <ac:chgData name="Siem Biniam" userId="S::pk40axu@eduvaud.ch::7111adad-766b-4b01-b1a4-c40bd75098a4" providerId="AD" clId="Web-{ACA32D43-9229-96AE-292B-D1FF7A4A5E68}" dt="2023-10-06T06:54:30.927" v="229"/>
          <ac:spMkLst>
            <pc:docMk/>
            <pc:sldMk cId="3094425145" sldId="264"/>
            <ac:spMk id="23" creationId="{28A399E6-E692-2B36-6B68-44CFB20224DE}"/>
          </ac:spMkLst>
        </pc:spChg>
        <pc:spChg chg="del">
          <ac:chgData name="Siem Biniam" userId="S::pk40axu@eduvaud.ch::7111adad-766b-4b01-b1a4-c40bd75098a4" providerId="AD" clId="Web-{ACA32D43-9229-96AE-292B-D1FF7A4A5E68}" dt="2023-10-06T06:54:30.927" v="229"/>
          <ac:spMkLst>
            <pc:docMk/>
            <pc:sldMk cId="3094425145" sldId="264"/>
            <ac:spMk id="43" creationId="{F5B4A0FC-ADD0-4E64-B8C2-69CCEE2F5AF6}"/>
          </ac:spMkLst>
        </pc:spChg>
      </pc:sldChg>
      <pc:sldChg chg="delSp">
        <pc:chgData name="Siem Biniam" userId="S::pk40axu@eduvaud.ch::7111adad-766b-4b01-b1a4-c40bd75098a4" providerId="AD" clId="Web-{ACA32D43-9229-96AE-292B-D1FF7A4A5E68}" dt="2023-10-06T07:24:54.235" v="374"/>
        <pc:sldMkLst>
          <pc:docMk/>
          <pc:sldMk cId="1057146124" sldId="265"/>
        </pc:sldMkLst>
        <pc:spChg chg="del">
          <ac:chgData name="Siem Biniam" userId="S::pk40axu@eduvaud.ch::7111adad-766b-4b01-b1a4-c40bd75098a4" providerId="AD" clId="Web-{ACA32D43-9229-96AE-292B-D1FF7A4A5E68}" dt="2023-10-06T07:24:54.235" v="374"/>
          <ac:spMkLst>
            <pc:docMk/>
            <pc:sldMk cId="1057146124" sldId="265"/>
            <ac:spMk id="171" creationId="{FDE9816E-A3F9-4549-81DC-88BE9CBAA4CC}"/>
          </ac:spMkLst>
        </pc:spChg>
      </pc:sldChg>
      <pc:sldChg chg="del">
        <pc:chgData name="Siem Biniam" userId="S::pk40axu@eduvaud.ch::7111adad-766b-4b01-b1a4-c40bd75098a4" providerId="AD" clId="Web-{ACA32D43-9229-96AE-292B-D1FF7A4A5E68}" dt="2023-10-06T07:00:07.197" v="257"/>
        <pc:sldMkLst>
          <pc:docMk/>
          <pc:sldMk cId="3324314209" sldId="266"/>
        </pc:sldMkLst>
      </pc:sldChg>
      <pc:sldChg chg="del">
        <pc:chgData name="Siem Biniam" userId="S::pk40axu@eduvaud.ch::7111adad-766b-4b01-b1a4-c40bd75098a4" providerId="AD" clId="Web-{ACA32D43-9229-96AE-292B-D1FF7A4A5E68}" dt="2023-10-06T07:00:04.322" v="256"/>
        <pc:sldMkLst>
          <pc:docMk/>
          <pc:sldMk cId="2372535189" sldId="267"/>
        </pc:sldMkLst>
      </pc:sldChg>
      <pc:sldChg chg="addSp delSp modSp del ord">
        <pc:chgData name="Siem Biniam" userId="S::pk40axu@eduvaud.ch::7111adad-766b-4b01-b1a4-c40bd75098a4" providerId="AD" clId="Web-{ACA32D43-9229-96AE-292B-D1FF7A4A5E68}" dt="2023-10-06T07:12:03.330" v="262"/>
        <pc:sldMkLst>
          <pc:docMk/>
          <pc:sldMk cId="3313535378" sldId="268"/>
        </pc:sldMkLst>
        <pc:spChg chg="add del mod">
          <ac:chgData name="Siem Biniam" userId="S::pk40axu@eduvaud.ch::7111adad-766b-4b01-b1a4-c40bd75098a4" providerId="AD" clId="Web-{ACA32D43-9229-96AE-292B-D1FF7A4A5E68}" dt="2023-10-06T06:54:51.240" v="247"/>
          <ac:spMkLst>
            <pc:docMk/>
            <pc:sldMk cId="3313535378" sldId="268"/>
            <ac:spMk id="3" creationId="{9BDAFD78-6422-AA2F-8DB5-25BFAFF3F0A0}"/>
          </ac:spMkLst>
        </pc:spChg>
        <pc:spChg chg="del">
          <ac:chgData name="Siem Biniam" userId="S::pk40axu@eduvaud.ch::7111adad-766b-4b01-b1a4-c40bd75098a4" providerId="AD" clId="Web-{ACA32D43-9229-96AE-292B-D1FF7A4A5E68}" dt="2023-10-06T06:54:45.990" v="238"/>
          <ac:spMkLst>
            <pc:docMk/>
            <pc:sldMk cId="3313535378" sldId="268"/>
            <ac:spMk id="5" creationId="{239AC5B5-DBFF-474A-8D9B-1133B9C0066D}"/>
          </ac:spMkLst>
        </pc:spChg>
        <pc:spChg chg="del">
          <ac:chgData name="Siem Biniam" userId="S::pk40axu@eduvaud.ch::7111adad-766b-4b01-b1a4-c40bd75098a4" providerId="AD" clId="Web-{ACA32D43-9229-96AE-292B-D1FF7A4A5E68}" dt="2023-10-06T06:54:45.787" v="237"/>
          <ac:spMkLst>
            <pc:docMk/>
            <pc:sldMk cId="3313535378" sldId="268"/>
            <ac:spMk id="6" creationId="{5150278A-C855-49FF-BCD2-7E6BD3F90529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6"/>
          <ac:spMkLst>
            <pc:docMk/>
            <pc:sldMk cId="3313535378" sldId="268"/>
            <ac:spMk id="7" creationId="{5B9E8714-F7F8-B712-3CC7-336E3FFC6716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5"/>
          <ac:spMkLst>
            <pc:docMk/>
            <pc:sldMk cId="3313535378" sldId="268"/>
            <ac:spMk id="9" creationId="{C5086F7C-7607-DFFE-5BD3-0949772A005F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4"/>
          <ac:spMkLst>
            <pc:docMk/>
            <pc:sldMk cId="3313535378" sldId="268"/>
            <ac:spMk id="11" creationId="{CF5BEB38-8EC3-2B57-E730-5A22E4DE4EAE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3"/>
          <ac:spMkLst>
            <pc:docMk/>
            <pc:sldMk cId="3313535378" sldId="268"/>
            <ac:spMk id="13" creationId="{471BD5AE-DF11-E5BB-7EC4-E2CD7F5BD85F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2"/>
          <ac:spMkLst>
            <pc:docMk/>
            <pc:sldMk cId="3313535378" sldId="268"/>
            <ac:spMk id="15" creationId="{D8086A06-DAA6-4A3E-3C0E-5C59A5753595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1"/>
          <ac:spMkLst>
            <pc:docMk/>
            <pc:sldMk cId="3313535378" sldId="268"/>
            <ac:spMk id="17" creationId="{3AB088E0-1163-106D-6EA9-D05B007FFFCD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54:51.240" v="240"/>
          <ac:spMkLst>
            <pc:docMk/>
            <pc:sldMk cId="3313535378" sldId="268"/>
            <ac:spMk id="19" creationId="{074F3672-E9E0-A2E3-B2BF-83BD4C4C16C1}"/>
          </ac:spMkLst>
        </pc:spChg>
        <pc:spChg chg="del">
          <ac:chgData name="Siem Biniam" userId="S::pk40axu@eduvaud.ch::7111adad-766b-4b01-b1a4-c40bd75098a4" providerId="AD" clId="Web-{ACA32D43-9229-96AE-292B-D1FF7A4A5E68}" dt="2023-10-06T06:54:45.584" v="236"/>
          <ac:spMkLst>
            <pc:docMk/>
            <pc:sldMk cId="3313535378" sldId="268"/>
            <ac:spMk id="23" creationId="{2052F5BA-C743-4F56-BF96-3A70DB7B29D8}"/>
          </ac:spMkLst>
        </pc:spChg>
        <pc:spChg chg="del">
          <ac:chgData name="Siem Biniam" userId="S::pk40axu@eduvaud.ch::7111adad-766b-4b01-b1a4-c40bd75098a4" providerId="AD" clId="Web-{ACA32D43-9229-96AE-292B-D1FF7A4A5E68}" dt="2023-10-06T06:54:45.380" v="235"/>
          <ac:spMkLst>
            <pc:docMk/>
            <pc:sldMk cId="3313535378" sldId="268"/>
            <ac:spMk id="24" creationId="{0BA3A285-1B6B-47C7-A879-444362C4EFED}"/>
          </ac:spMkLst>
        </pc:spChg>
        <pc:spChg chg="del">
          <ac:chgData name="Siem Biniam" userId="S::pk40axu@eduvaud.ch::7111adad-766b-4b01-b1a4-c40bd75098a4" providerId="AD" clId="Web-{ACA32D43-9229-96AE-292B-D1FF7A4A5E68}" dt="2023-10-06T06:54:45.177" v="234"/>
          <ac:spMkLst>
            <pc:docMk/>
            <pc:sldMk cId="3313535378" sldId="268"/>
            <ac:spMk id="25" creationId="{44B3A6EF-74CD-4CC3-BB15-24EAF0291D3A}"/>
          </ac:spMkLst>
        </pc:spChg>
        <pc:spChg chg="del">
          <ac:chgData name="Siem Biniam" userId="S::pk40axu@eduvaud.ch::7111adad-766b-4b01-b1a4-c40bd75098a4" providerId="AD" clId="Web-{ACA32D43-9229-96AE-292B-D1FF7A4A5E68}" dt="2023-10-06T06:54:44.927" v="233"/>
          <ac:spMkLst>
            <pc:docMk/>
            <pc:sldMk cId="3313535378" sldId="268"/>
            <ac:spMk id="33" creationId="{6408E2D6-75F9-4B6D-83C6-E5C1D0785788}"/>
          </ac:spMkLst>
        </pc:spChg>
        <pc:spChg chg="del">
          <ac:chgData name="Siem Biniam" userId="S::pk40axu@eduvaud.ch::7111adad-766b-4b01-b1a4-c40bd75098a4" providerId="AD" clId="Web-{ACA32D43-9229-96AE-292B-D1FF7A4A5E68}" dt="2023-10-06T06:54:44.693" v="232"/>
          <ac:spMkLst>
            <pc:docMk/>
            <pc:sldMk cId="3313535378" sldId="268"/>
            <ac:spMk id="34" creationId="{53AB9469-72E1-430D-8BF6-AEEEBDE86C7B}"/>
          </ac:spMkLst>
        </pc:spChg>
        <pc:spChg chg="del">
          <ac:chgData name="Siem Biniam" userId="S::pk40axu@eduvaud.ch::7111adad-766b-4b01-b1a4-c40bd75098a4" providerId="AD" clId="Web-{ACA32D43-9229-96AE-292B-D1FF7A4A5E68}" dt="2023-10-06T06:54:44.505" v="231"/>
          <ac:spMkLst>
            <pc:docMk/>
            <pc:sldMk cId="3313535378" sldId="268"/>
            <ac:spMk id="35" creationId="{83F37B6A-147E-428A-8A0A-66906B67C611}"/>
          </ac:spMkLst>
        </pc:spChg>
        <pc:spChg chg="del">
          <ac:chgData name="Siem Biniam" userId="S::pk40axu@eduvaud.ch::7111adad-766b-4b01-b1a4-c40bd75098a4" providerId="AD" clId="Web-{ACA32D43-9229-96AE-292B-D1FF7A4A5E68}" dt="2023-10-06T06:54:49.146" v="239"/>
          <ac:spMkLst>
            <pc:docMk/>
            <pc:sldMk cId="3313535378" sldId="268"/>
            <ac:spMk id="37" creationId="{4257A396-7594-402C-B2A9-4678A0607CF5}"/>
          </ac:spMkLst>
        </pc:spChg>
        <pc:picChg chg="add mod">
          <ac:chgData name="Siem Biniam" userId="S::pk40axu@eduvaud.ch::7111adad-766b-4b01-b1a4-c40bd75098a4" providerId="AD" clId="Web-{ACA32D43-9229-96AE-292B-D1FF7A4A5E68}" dt="2023-10-06T06:55:38.459" v="253" actId="1076"/>
          <ac:picMkLst>
            <pc:docMk/>
            <pc:sldMk cId="3313535378" sldId="268"/>
            <ac:picMk id="20" creationId="{FE85FA85-E21A-E303-87DA-D96BFCC8603B}"/>
          </ac:picMkLst>
        </pc:picChg>
      </pc:sldChg>
      <pc:sldChg chg="del">
        <pc:chgData name="Siem Biniam" userId="S::pk40axu@eduvaud.ch::7111adad-766b-4b01-b1a4-c40bd75098a4" providerId="AD" clId="Web-{ACA32D43-9229-96AE-292B-D1FF7A4A5E68}" dt="2023-10-06T07:00:04.275" v="255"/>
        <pc:sldMkLst>
          <pc:docMk/>
          <pc:sldMk cId="2292769164" sldId="270"/>
        </pc:sldMkLst>
      </pc:sldChg>
      <pc:sldChg chg="del">
        <pc:chgData name="Siem Biniam" userId="S::pk40axu@eduvaud.ch::7111adad-766b-4b01-b1a4-c40bd75098a4" providerId="AD" clId="Web-{ACA32D43-9229-96AE-292B-D1FF7A4A5E68}" dt="2023-10-06T07:00:00.415" v="254"/>
        <pc:sldMkLst>
          <pc:docMk/>
          <pc:sldMk cId="3168340832" sldId="271"/>
        </pc:sldMkLst>
      </pc:sldChg>
      <pc:sldChg chg="addSp delSp modSp ord">
        <pc:chgData name="Siem Biniam" userId="S::pk40axu@eduvaud.ch::7111adad-766b-4b01-b1a4-c40bd75098a4" providerId="AD" clId="Web-{ACA32D43-9229-96AE-292B-D1FF7A4A5E68}" dt="2023-10-06T07:24:32.594" v="370"/>
        <pc:sldMkLst>
          <pc:docMk/>
          <pc:sldMk cId="1001964732" sldId="272"/>
        </pc:sldMkLst>
        <pc:spChg chg="add del mod">
          <ac:chgData name="Siem Biniam" userId="S::pk40axu@eduvaud.ch::7111adad-766b-4b01-b1a4-c40bd75098a4" providerId="AD" clId="Web-{ACA32D43-9229-96AE-292B-D1FF7A4A5E68}" dt="2023-10-06T06:33:40.584" v="99"/>
          <ac:spMkLst>
            <pc:docMk/>
            <pc:sldMk cId="1001964732" sldId="272"/>
            <ac:spMk id="3" creationId="{DC86D3B8-09CA-C223-C369-7D366ED5CF4A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3:41.663" v="100"/>
          <ac:spMkLst>
            <pc:docMk/>
            <pc:sldMk cId="1001964732" sldId="272"/>
            <ac:spMk id="5" creationId="{9F04B853-1086-2821-F43D-0E042AAB46E6}"/>
          </ac:spMkLst>
        </pc:spChg>
        <pc:spChg chg="mod">
          <ac:chgData name="Siem Biniam" userId="S::pk40axu@eduvaud.ch::7111adad-766b-4b01-b1a4-c40bd75098a4" providerId="AD" clId="Web-{ACA32D43-9229-96AE-292B-D1FF7A4A5E68}" dt="2023-10-06T06:33:09.115" v="93" actId="1076"/>
          <ac:spMkLst>
            <pc:docMk/>
            <pc:sldMk cId="1001964732" sldId="272"/>
            <ac:spMk id="6" creationId="{ECD612B0-CA10-4130-B168-DF81E13876EC}"/>
          </ac:spMkLst>
        </pc:spChg>
        <pc:spChg chg="del mod">
          <ac:chgData name="Siem Biniam" userId="S::pk40axu@eduvaud.ch::7111adad-766b-4b01-b1a4-c40bd75098a4" providerId="AD" clId="Web-{ACA32D43-9229-96AE-292B-D1FF7A4A5E68}" dt="2023-10-06T06:33:31.053" v="96"/>
          <ac:spMkLst>
            <pc:docMk/>
            <pc:sldMk cId="1001964732" sldId="272"/>
            <ac:spMk id="7" creationId="{4A624D75-824F-4CC8-9323-2E23CB884A56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3:54.210" v="102"/>
          <ac:spMkLst>
            <pc:docMk/>
            <pc:sldMk cId="1001964732" sldId="272"/>
            <ac:spMk id="9" creationId="{3EDA7396-F245-0F85-07CB-7AA189A6CBFB}"/>
          </ac:spMkLst>
        </pc:spChg>
        <pc:spChg chg="del">
          <ac:chgData name="Siem Biniam" userId="S::pk40axu@eduvaud.ch::7111adad-766b-4b01-b1a4-c40bd75098a4" providerId="AD" clId="Web-{ACA32D43-9229-96AE-292B-D1FF7A4A5E68}" dt="2023-10-06T06:33:32.850" v="97"/>
          <ac:spMkLst>
            <pc:docMk/>
            <pc:sldMk cId="1001964732" sldId="272"/>
            <ac:spMk id="12" creationId="{C2135DE6-D742-4873-90DE-D377ACDAC2CF}"/>
          </ac:spMkLst>
        </pc:spChg>
        <pc:spChg chg="mod">
          <ac:chgData name="Siem Biniam" userId="S::pk40axu@eduvaud.ch::7111adad-766b-4b01-b1a4-c40bd75098a4" providerId="AD" clId="Web-{ACA32D43-9229-96AE-292B-D1FF7A4A5E68}" dt="2023-10-06T06:35:48.008" v="127" actId="20577"/>
          <ac:spMkLst>
            <pc:docMk/>
            <pc:sldMk cId="1001964732" sldId="272"/>
            <ac:spMk id="13" creationId="{47B3AD41-1FE5-49CB-8A4E-D4849B52B19A}"/>
          </ac:spMkLst>
        </pc:spChg>
        <pc:spChg chg="del">
          <ac:chgData name="Siem Biniam" userId="S::pk40axu@eduvaud.ch::7111adad-766b-4b01-b1a4-c40bd75098a4" providerId="AD" clId="Web-{ACA32D43-9229-96AE-292B-D1FF7A4A5E68}" dt="2023-10-06T06:33:36.225" v="98"/>
          <ac:spMkLst>
            <pc:docMk/>
            <pc:sldMk cId="1001964732" sldId="272"/>
            <ac:spMk id="14" creationId="{0DF2FA86-F417-4CF1-AA96-86CEC9266FA3}"/>
          </ac:spMkLst>
        </pc:spChg>
        <pc:spChg chg="del">
          <ac:chgData name="Siem Biniam" userId="S::pk40axu@eduvaud.ch::7111adad-766b-4b01-b1a4-c40bd75098a4" providerId="AD" clId="Web-{ACA32D43-9229-96AE-292B-D1FF7A4A5E68}" dt="2023-10-06T06:33:54.397" v="103"/>
          <ac:spMkLst>
            <pc:docMk/>
            <pc:sldMk cId="1001964732" sldId="272"/>
            <ac:spMk id="15" creationId="{02A02D31-8F04-4F7D-80D7-63235BCF72C4}"/>
          </ac:spMkLst>
        </pc:spChg>
        <pc:spChg chg="del">
          <ac:chgData name="Siem Biniam" userId="S::pk40axu@eduvaud.ch::7111adad-766b-4b01-b1a4-c40bd75098a4" providerId="AD" clId="Web-{ACA32D43-9229-96AE-292B-D1FF7A4A5E68}" dt="2023-10-06T06:33:43.366" v="101"/>
          <ac:spMkLst>
            <pc:docMk/>
            <pc:sldMk cId="1001964732" sldId="272"/>
            <ac:spMk id="16" creationId="{6FB54806-880A-4646-9759-138039CF74A6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4:00.350" v="107"/>
          <ac:spMkLst>
            <pc:docMk/>
            <pc:sldMk cId="1001964732" sldId="272"/>
            <ac:spMk id="17" creationId="{AF025FEB-D373-84DF-08E1-1379E20D699C}"/>
          </ac:spMkLst>
        </pc:spChg>
        <pc:spChg chg="del">
          <ac:chgData name="Siem Biniam" userId="S::pk40axu@eduvaud.ch::7111adad-766b-4b01-b1a4-c40bd75098a4" providerId="AD" clId="Web-{ACA32D43-9229-96AE-292B-D1FF7A4A5E68}" dt="2023-10-06T07:24:32.594" v="370"/>
          <ac:spMkLst>
            <pc:docMk/>
            <pc:sldMk cId="1001964732" sldId="272"/>
            <ac:spMk id="18" creationId="{EECE930A-E403-4C63-82E5-F7F84990A384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3:58.053" v="106"/>
          <ac:spMkLst>
            <pc:docMk/>
            <pc:sldMk cId="1001964732" sldId="272"/>
            <ac:spMk id="22" creationId="{7119084F-3515-E07E-67C6-0697291FB427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5:03.742" v="109"/>
          <ac:spMkLst>
            <pc:docMk/>
            <pc:sldMk cId="1001964732" sldId="272"/>
            <ac:spMk id="26" creationId="{0DEAA66E-8EE8-8874-C7EB-9BDBBC574551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5:06.132" v="111"/>
          <ac:spMkLst>
            <pc:docMk/>
            <pc:sldMk cId="1001964732" sldId="272"/>
            <ac:spMk id="30" creationId="{A857FDCB-8A51-1759-F3F7-5DDD367D29EA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35:08.445" v="113"/>
          <ac:spMkLst>
            <pc:docMk/>
            <pc:sldMk cId="1001964732" sldId="272"/>
            <ac:spMk id="33" creationId="{FC4FFCC1-4023-52DE-65A7-C420C8BEAAF9}"/>
          </ac:spMkLst>
        </pc:spChg>
        <pc:picChg chg="del">
          <ac:chgData name="Siem Biniam" userId="S::pk40axu@eduvaud.ch::7111adad-766b-4b01-b1a4-c40bd75098a4" providerId="AD" clId="Web-{ACA32D43-9229-96AE-292B-D1FF7A4A5E68}" dt="2023-10-06T06:35:08.164" v="112"/>
          <ac:picMkLst>
            <pc:docMk/>
            <pc:sldMk cId="1001964732" sldId="272"/>
            <ac:picMk id="21" creationId="{7B3A7BB2-D754-4C1F-BBD1-08ACE735E49E}"/>
          </ac:picMkLst>
        </pc:picChg>
        <pc:picChg chg="del">
          <ac:chgData name="Siem Biniam" userId="S::pk40axu@eduvaud.ch::7111adad-766b-4b01-b1a4-c40bd75098a4" providerId="AD" clId="Web-{ACA32D43-9229-96AE-292B-D1FF7A4A5E68}" dt="2023-10-06T06:35:03.476" v="108"/>
          <ac:picMkLst>
            <pc:docMk/>
            <pc:sldMk cId="1001964732" sldId="272"/>
            <ac:picMk id="23" creationId="{5008DFBC-FDF6-43E4-ACE9-92DFEA05B14F}"/>
          </ac:picMkLst>
        </pc:picChg>
        <pc:picChg chg="del">
          <ac:chgData name="Siem Biniam" userId="S::pk40axu@eduvaud.ch::7111adad-766b-4b01-b1a4-c40bd75098a4" providerId="AD" clId="Web-{ACA32D43-9229-96AE-292B-D1FF7A4A5E68}" dt="2023-10-06T06:35:05.929" v="110"/>
          <ac:picMkLst>
            <pc:docMk/>
            <pc:sldMk cId="1001964732" sldId="272"/>
            <ac:picMk id="25" creationId="{1CBBE1EF-8A0E-4660-93D4-16195F55622A}"/>
          </ac:picMkLst>
        </pc:picChg>
        <pc:picChg chg="del">
          <ac:chgData name="Siem Biniam" userId="S::pk40axu@eduvaud.ch::7111adad-766b-4b01-b1a4-c40bd75098a4" providerId="AD" clId="Web-{ACA32D43-9229-96AE-292B-D1FF7A4A5E68}" dt="2023-10-06T06:33:54.647" v="104"/>
          <ac:picMkLst>
            <pc:docMk/>
            <pc:sldMk cId="1001964732" sldId="272"/>
            <ac:picMk id="27" creationId="{61636076-17B6-4189-9E02-9522B5D845A5}"/>
          </ac:picMkLst>
        </pc:picChg>
        <pc:picChg chg="add mod ord">
          <ac:chgData name="Siem Biniam" userId="S::pk40axu@eduvaud.ch::7111adad-766b-4b01-b1a4-c40bd75098a4" providerId="AD" clId="Web-{ACA32D43-9229-96AE-292B-D1FF7A4A5E68}" dt="2023-10-06T06:35:03.742" v="109"/>
          <ac:picMkLst>
            <pc:docMk/>
            <pc:sldMk cId="1001964732" sldId="272"/>
            <ac:picMk id="28" creationId="{757DD8CC-7F4E-34B9-9553-0C81B96FDF4A}"/>
          </ac:picMkLst>
        </pc:picChg>
        <pc:picChg chg="add mod ord">
          <ac:chgData name="Siem Biniam" userId="S::pk40axu@eduvaud.ch::7111adad-766b-4b01-b1a4-c40bd75098a4" providerId="AD" clId="Web-{ACA32D43-9229-96AE-292B-D1FF7A4A5E68}" dt="2023-10-06T06:35:06.132" v="111"/>
          <ac:picMkLst>
            <pc:docMk/>
            <pc:sldMk cId="1001964732" sldId="272"/>
            <ac:picMk id="31" creationId="{940CEC02-73D1-78FB-6C5E-3D0C9637AB26}"/>
          </ac:picMkLst>
        </pc:picChg>
        <pc:picChg chg="add mod ord">
          <ac:chgData name="Siem Biniam" userId="S::pk40axu@eduvaud.ch::7111adad-766b-4b01-b1a4-c40bd75098a4" providerId="AD" clId="Web-{ACA32D43-9229-96AE-292B-D1FF7A4A5E68}" dt="2023-10-06T06:35:08.445" v="113"/>
          <ac:picMkLst>
            <pc:docMk/>
            <pc:sldMk cId="1001964732" sldId="272"/>
            <ac:picMk id="34" creationId="{B3F313B4-FAFE-2B1C-EDE4-47896F063C90}"/>
          </ac:picMkLst>
        </pc:picChg>
      </pc:sldChg>
      <pc:sldChg chg="del">
        <pc:chgData name="Siem Biniam" userId="S::pk40axu@eduvaud.ch::7111adad-766b-4b01-b1a4-c40bd75098a4" providerId="AD" clId="Web-{ACA32D43-9229-96AE-292B-D1FF7A4A5E68}" dt="2023-10-06T06:32:17.521" v="75"/>
        <pc:sldMkLst>
          <pc:docMk/>
          <pc:sldMk cId="3931451743" sldId="273"/>
        </pc:sldMkLst>
      </pc:sldChg>
      <pc:sldChg chg="del">
        <pc:chgData name="Siem Biniam" userId="S::pk40axu@eduvaud.ch::7111adad-766b-4b01-b1a4-c40bd75098a4" providerId="AD" clId="Web-{ACA32D43-9229-96AE-292B-D1FF7A4A5E68}" dt="2023-10-06T06:32:14.615" v="74"/>
        <pc:sldMkLst>
          <pc:docMk/>
          <pc:sldMk cId="1987845210" sldId="275"/>
        </pc:sldMkLst>
      </pc:sldChg>
      <pc:sldChg chg="delSp modSp">
        <pc:chgData name="Siem Biniam" userId="S::pk40axu@eduvaud.ch::7111adad-766b-4b01-b1a4-c40bd75098a4" providerId="AD" clId="Web-{ACA32D43-9229-96AE-292B-D1FF7A4A5E68}" dt="2023-10-06T07:24:57.719" v="375"/>
        <pc:sldMkLst>
          <pc:docMk/>
          <pc:sldMk cId="1505696902" sldId="276"/>
        </pc:sldMkLst>
        <pc:spChg chg="del mod">
          <ac:chgData name="Siem Biniam" userId="S::pk40axu@eduvaud.ch::7111adad-766b-4b01-b1a4-c40bd75098a4" providerId="AD" clId="Web-{ACA32D43-9229-96AE-292B-D1FF7A4A5E68}" dt="2023-10-06T07:00:21.197" v="259"/>
          <ac:spMkLst>
            <pc:docMk/>
            <pc:sldMk cId="1505696902" sldId="276"/>
            <ac:spMk id="9" creationId="{0D4FE13D-FAFA-49AC-A113-E917401DD9C2}"/>
          </ac:spMkLst>
        </pc:spChg>
        <pc:spChg chg="del">
          <ac:chgData name="Siem Biniam" userId="S::pk40axu@eduvaud.ch::7111adad-766b-4b01-b1a4-c40bd75098a4" providerId="AD" clId="Web-{ACA32D43-9229-96AE-292B-D1FF7A4A5E68}" dt="2023-10-06T07:24:57.719" v="375"/>
          <ac:spMkLst>
            <pc:docMk/>
            <pc:sldMk cId="1505696902" sldId="276"/>
            <ac:spMk id="11" creationId="{313ACD80-E8DD-409F-A517-A832D3421C83}"/>
          </ac:spMkLst>
        </pc:spChg>
      </pc:sldChg>
      <pc:sldChg chg="modSp ord">
        <pc:chgData name="Siem Biniam" userId="S::pk40axu@eduvaud.ch::7111adad-766b-4b01-b1a4-c40bd75098a4" providerId="AD" clId="Web-{ACA32D43-9229-96AE-292B-D1FF7A4A5E68}" dt="2023-10-06T06:54:18.958" v="221"/>
        <pc:sldMkLst>
          <pc:docMk/>
          <pc:sldMk cId="3474899755" sldId="278"/>
        </pc:sldMkLst>
        <pc:spChg chg="mod">
          <ac:chgData name="Siem Biniam" userId="S::pk40axu@eduvaud.ch::7111adad-766b-4b01-b1a4-c40bd75098a4" providerId="AD" clId="Web-{ACA32D43-9229-96AE-292B-D1FF7A4A5E68}" dt="2023-10-06T06:29:22.097" v="71" actId="20577"/>
          <ac:spMkLst>
            <pc:docMk/>
            <pc:sldMk cId="3474899755" sldId="278"/>
            <ac:spMk id="18" creationId="{17062936-5CF9-46DE-8DD5-5C63AAD751F7}"/>
          </ac:spMkLst>
        </pc:spChg>
      </pc:sldChg>
      <pc:sldChg chg="addSp delSp modSp add ord replId">
        <pc:chgData name="Siem Biniam" userId="S::pk40axu@eduvaud.ch::7111adad-766b-4b01-b1a4-c40bd75098a4" providerId="AD" clId="Web-{ACA32D43-9229-96AE-292B-D1FF7A4A5E68}" dt="2023-10-06T07:24:36.157" v="371"/>
        <pc:sldMkLst>
          <pc:docMk/>
          <pc:sldMk cId="2924217438" sldId="279"/>
        </pc:sldMkLst>
        <pc:spChg chg="del">
          <ac:chgData name="Siem Biniam" userId="S::pk40axu@eduvaud.ch::7111adad-766b-4b01-b1a4-c40bd75098a4" providerId="AD" clId="Web-{ACA32D43-9229-96AE-292B-D1FF7A4A5E68}" dt="2023-10-06T07:24:36.157" v="371"/>
          <ac:spMkLst>
            <pc:docMk/>
            <pc:sldMk cId="2924217438" sldId="279"/>
            <ac:spMk id="3" creationId="{45399F43-FDE4-4DE9-BE60-4A31652CD3A2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41:06.418" v="169"/>
          <ac:spMkLst>
            <pc:docMk/>
            <pc:sldMk cId="2924217438" sldId="279"/>
            <ac:spMk id="5" creationId="{7D42E1D9-4852-D214-3A15-BCF3A89327D8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41:06.418" v="168"/>
          <ac:spMkLst>
            <pc:docMk/>
            <pc:sldMk cId="2924217438" sldId="279"/>
            <ac:spMk id="7" creationId="{DA68D781-BDBC-775D-C6EC-0EC1C308E9C1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41:06.418" v="167"/>
          <ac:spMkLst>
            <pc:docMk/>
            <pc:sldMk cId="2924217438" sldId="279"/>
            <ac:spMk id="9" creationId="{B4CF881F-B00A-F5A7-FC05-FE0B0CDD762B}"/>
          </ac:spMkLst>
        </pc:spChg>
        <pc:spChg chg="add del mod">
          <ac:chgData name="Siem Biniam" userId="S::pk40axu@eduvaud.ch::7111adad-766b-4b01-b1a4-c40bd75098a4" providerId="AD" clId="Web-{ACA32D43-9229-96AE-292B-D1FF7A4A5E68}" dt="2023-10-06T06:41:08.793" v="171"/>
          <ac:spMkLst>
            <pc:docMk/>
            <pc:sldMk cId="2924217438" sldId="279"/>
            <ac:spMk id="11" creationId="{7C0E20AE-DCDB-C286-1B00-840B930D19A0}"/>
          </ac:spMkLst>
        </pc:spChg>
        <pc:spChg chg="add mod">
          <ac:chgData name="Siem Biniam" userId="S::pk40axu@eduvaud.ch::7111adad-766b-4b01-b1a4-c40bd75098a4" providerId="AD" clId="Web-{ACA32D43-9229-96AE-292B-D1FF7A4A5E68}" dt="2023-10-06T06:43:00.716" v="217" actId="20577"/>
          <ac:spMkLst>
            <pc:docMk/>
            <pc:sldMk cId="2924217438" sldId="279"/>
            <ac:spMk id="15" creationId="{5D612DE3-C238-FE20-2B83-372693E24955}"/>
          </ac:spMkLst>
        </pc:spChg>
        <pc:spChg chg="del">
          <ac:chgData name="Siem Biniam" userId="S::pk40axu@eduvaud.ch::7111adad-766b-4b01-b1a4-c40bd75098a4" providerId="AD" clId="Web-{ACA32D43-9229-96AE-292B-D1FF7A4A5E68}" dt="2023-10-06T06:40:59.090" v="166"/>
          <ac:spMkLst>
            <pc:docMk/>
            <pc:sldMk cId="2924217438" sldId="279"/>
            <ac:spMk id="17" creationId="{7D1AD01D-1F03-4995-A821-FA842C4F9E7C}"/>
          </ac:spMkLst>
        </pc:spChg>
        <pc:spChg chg="del">
          <ac:chgData name="Siem Biniam" userId="S::pk40axu@eduvaud.ch::7111adad-766b-4b01-b1a4-c40bd75098a4" providerId="AD" clId="Web-{ACA32D43-9229-96AE-292B-D1FF7A4A5E68}" dt="2023-10-06T06:40:57.558" v="165"/>
          <ac:spMkLst>
            <pc:docMk/>
            <pc:sldMk cId="2924217438" sldId="279"/>
            <ac:spMk id="19" creationId="{A301F0BB-3AE1-4877-8F78-D7F5AE48F810}"/>
          </ac:spMkLst>
        </pc:spChg>
        <pc:spChg chg="del">
          <ac:chgData name="Siem Biniam" userId="S::pk40axu@eduvaud.ch::7111adad-766b-4b01-b1a4-c40bd75098a4" providerId="AD" clId="Web-{ACA32D43-9229-96AE-292B-D1FF7A4A5E68}" dt="2023-10-06T06:40:55.683" v="164"/>
          <ac:spMkLst>
            <pc:docMk/>
            <pc:sldMk cId="2924217438" sldId="279"/>
            <ac:spMk id="20" creationId="{5F481192-C246-4A6A-8D3F-9EBF56786C13}"/>
          </ac:spMkLst>
        </pc:spChg>
        <pc:spChg chg="mod">
          <ac:chgData name="Siem Biniam" userId="S::pk40axu@eduvaud.ch::7111adad-766b-4b01-b1a4-c40bd75098a4" providerId="AD" clId="Web-{ACA32D43-9229-96AE-292B-D1FF7A4A5E68}" dt="2023-10-06T06:41:46.309" v="201" actId="20577"/>
          <ac:spMkLst>
            <pc:docMk/>
            <pc:sldMk cId="2924217438" sldId="279"/>
            <ac:spMk id="21" creationId="{805BF1CD-2EC6-44F4-8AD8-25D9BD488B7A}"/>
          </ac:spMkLst>
        </pc:spChg>
        <pc:spChg chg="del">
          <ac:chgData name="Siem Biniam" userId="S::pk40axu@eduvaud.ch::7111adad-766b-4b01-b1a4-c40bd75098a4" providerId="AD" clId="Web-{ACA32D43-9229-96AE-292B-D1FF7A4A5E68}" dt="2023-10-06T06:41:06.621" v="170"/>
          <ac:spMkLst>
            <pc:docMk/>
            <pc:sldMk cId="2924217438" sldId="279"/>
            <ac:spMk id="22" creationId="{842BC471-A2E1-4473-9B5A-6D7A21B6A881}"/>
          </ac:spMkLst>
        </pc:spChg>
        <pc:spChg chg="mod">
          <ac:chgData name="Siem Biniam" userId="S::pk40axu@eduvaud.ch::7111adad-766b-4b01-b1a4-c40bd75098a4" providerId="AD" clId="Web-{ACA32D43-9229-96AE-292B-D1FF7A4A5E68}" dt="2023-10-06T06:46:48.906" v="219" actId="1076"/>
          <ac:spMkLst>
            <pc:docMk/>
            <pc:sldMk cId="2924217438" sldId="279"/>
            <ac:spMk id="23" creationId="{5DF31FE0-F56B-494E-A42E-D2A3B4A5BE01}"/>
          </ac:spMkLst>
        </pc:spChg>
        <pc:spChg chg="mod">
          <ac:chgData name="Siem Biniam" userId="S::pk40axu@eduvaud.ch::7111adad-766b-4b01-b1a4-c40bd75098a4" providerId="AD" clId="Web-{ACA32D43-9229-96AE-292B-D1FF7A4A5E68}" dt="2023-10-06T06:42:42.888" v="207" actId="1076"/>
          <ac:spMkLst>
            <pc:docMk/>
            <pc:sldMk cId="2924217438" sldId="279"/>
            <ac:spMk id="24" creationId="{F59958C6-2B49-4E50-8050-97C6B6679AC1}"/>
          </ac:spMkLst>
        </pc:spChg>
        <pc:spChg chg="mod">
          <ac:chgData name="Siem Biniam" userId="S::pk40axu@eduvaud.ch::7111adad-766b-4b01-b1a4-c40bd75098a4" providerId="AD" clId="Web-{ACA32D43-9229-96AE-292B-D1FF7A4A5E68}" dt="2023-10-06T06:41:33.684" v="194" actId="1076"/>
          <ac:spMkLst>
            <pc:docMk/>
            <pc:sldMk cId="2924217438" sldId="279"/>
            <ac:spMk id="25" creationId="{BAE2F608-914C-4C3C-93D9-10B4F89F1DF8}"/>
          </ac:spMkLst>
        </pc:spChg>
        <pc:spChg chg="mod">
          <ac:chgData name="Siem Biniam" userId="S::pk40axu@eduvaud.ch::7111adad-766b-4b01-b1a4-c40bd75098a4" providerId="AD" clId="Web-{ACA32D43-9229-96AE-292B-D1FF7A4A5E68}" dt="2023-10-06T06:41:16.574" v="172" actId="1076"/>
          <ac:spMkLst>
            <pc:docMk/>
            <pc:sldMk cId="2924217438" sldId="279"/>
            <ac:spMk id="111" creationId="{CC9F3600-2711-4A49-8018-C4671B56159C}"/>
          </ac:spMkLst>
        </pc:spChg>
        <pc:picChg chg="add mod">
          <ac:chgData name="Siem Biniam" userId="S::pk40axu@eduvaud.ch::7111adad-766b-4b01-b1a4-c40bd75098a4" providerId="AD" clId="Web-{ACA32D43-9229-96AE-292B-D1FF7A4A5E68}" dt="2023-10-06T06:42:29.247" v="204" actId="1076"/>
          <ac:picMkLst>
            <pc:docMk/>
            <pc:sldMk cId="2924217438" sldId="279"/>
            <ac:picMk id="13" creationId="{1473AF56-11D5-5FD6-B000-6E558DC5C98D}"/>
          </ac:picMkLst>
        </pc:picChg>
        <pc:picChg chg="mod">
          <ac:chgData name="Siem Biniam" userId="S::pk40axu@eduvaud.ch::7111adad-766b-4b01-b1a4-c40bd75098a4" providerId="AD" clId="Web-{ACA32D43-9229-96AE-292B-D1FF7A4A5E68}" dt="2023-10-06T06:41:33.606" v="187" actId="1076"/>
          <ac:picMkLst>
            <pc:docMk/>
            <pc:sldMk cId="2924217438" sldId="279"/>
            <ac:picMk id="74" creationId="{96133EF6-E5B3-48D4-B125-3DB8418D5651}"/>
          </ac:picMkLst>
        </pc:picChg>
        <pc:picChg chg="mod">
          <ac:chgData name="Siem Biniam" userId="S::pk40axu@eduvaud.ch::7111adad-766b-4b01-b1a4-c40bd75098a4" providerId="AD" clId="Web-{ACA32D43-9229-96AE-292B-D1FF7A4A5E68}" dt="2023-10-06T06:46:48.906" v="218" actId="1076"/>
          <ac:picMkLst>
            <pc:docMk/>
            <pc:sldMk cId="2924217438" sldId="279"/>
            <ac:picMk id="75" creationId="{5B57A567-220C-4397-939E-6693826CCA7A}"/>
          </ac:picMkLst>
        </pc:picChg>
        <pc:picChg chg="mod">
          <ac:chgData name="Siem Biniam" userId="S::pk40axu@eduvaud.ch::7111adad-766b-4b01-b1a4-c40bd75098a4" providerId="AD" clId="Web-{ACA32D43-9229-96AE-292B-D1FF7A4A5E68}" dt="2023-10-06T06:41:33.652" v="191" actId="1076"/>
          <ac:picMkLst>
            <pc:docMk/>
            <pc:sldMk cId="2924217438" sldId="279"/>
            <ac:picMk id="76" creationId="{0FA7962C-3AAE-40F0-8FDE-2ADF2BAC0318}"/>
          </ac:picMkLst>
        </pc:picChg>
        <pc:picChg chg="mod">
          <ac:chgData name="Siem Biniam" userId="S::pk40axu@eduvaud.ch::7111adad-766b-4b01-b1a4-c40bd75098a4" providerId="AD" clId="Web-{ACA32D43-9229-96AE-292B-D1FF7A4A5E68}" dt="2023-10-06T06:41:33.684" v="193" actId="1076"/>
          <ac:picMkLst>
            <pc:docMk/>
            <pc:sldMk cId="2924217438" sldId="279"/>
            <ac:picMk id="77" creationId="{D1E6E4D0-906D-4B29-A5A3-EDBA9E13B7A7}"/>
          </ac:picMkLst>
        </pc:picChg>
      </pc:sldChg>
      <pc:sldChg chg="delSp">
        <pc:chgData name="Siem Biniam" userId="S::pk40axu@eduvaud.ch::7111adad-766b-4b01-b1a4-c40bd75098a4" providerId="AD" clId="Web-{ACA32D43-9229-96AE-292B-D1FF7A4A5E68}" dt="2023-10-06T07:24:24.344" v="367"/>
        <pc:sldMkLst>
          <pc:docMk/>
          <pc:sldMk cId="1129964920" sldId="281"/>
        </pc:sldMkLst>
        <pc:spChg chg="del">
          <ac:chgData name="Siem Biniam" userId="S::pk40axu@eduvaud.ch::7111adad-766b-4b01-b1a4-c40bd75098a4" providerId="AD" clId="Web-{ACA32D43-9229-96AE-292B-D1FF7A4A5E68}" dt="2023-10-06T07:24:24.344" v="367"/>
          <ac:spMkLst>
            <pc:docMk/>
            <pc:sldMk cId="1129964920" sldId="281"/>
            <ac:spMk id="4" creationId="{D5B8CC62-3752-4A6C-9525-AFDDDAFE21EF}"/>
          </ac:spMkLst>
        </pc:spChg>
      </pc:sldChg>
      <pc:sldChg chg="delSp">
        <pc:chgData name="Siem Biniam" userId="S::pk40axu@eduvaud.ch::7111adad-766b-4b01-b1a4-c40bd75098a4" providerId="AD" clId="Web-{ACA32D43-9229-96AE-292B-D1FF7A4A5E68}" dt="2023-10-06T07:24:50.126" v="373"/>
        <pc:sldMkLst>
          <pc:docMk/>
          <pc:sldMk cId="1432696673" sldId="282"/>
        </pc:sldMkLst>
        <pc:spChg chg="del">
          <ac:chgData name="Siem Biniam" userId="S::pk40axu@eduvaud.ch::7111adad-766b-4b01-b1a4-c40bd75098a4" providerId="AD" clId="Web-{ACA32D43-9229-96AE-292B-D1FF7A4A5E68}" dt="2023-10-06T07:24:50.126" v="373"/>
          <ac:spMkLst>
            <pc:docMk/>
            <pc:sldMk cId="1432696673" sldId="282"/>
            <ac:spMk id="4" creationId="{D5B8CC62-3752-4A6C-9525-AFDDDAFE21EF}"/>
          </ac:spMkLst>
        </pc:spChg>
      </pc:sldChg>
      <pc:sldChg chg="delSp">
        <pc:chgData name="Siem Biniam" userId="S::pk40axu@eduvaud.ch::7111adad-766b-4b01-b1a4-c40bd75098a4" providerId="AD" clId="Web-{ACA32D43-9229-96AE-292B-D1FF7A4A5E68}" dt="2023-10-06T07:24:21.641" v="366"/>
        <pc:sldMkLst>
          <pc:docMk/>
          <pc:sldMk cId="1366857167" sldId="283"/>
        </pc:sldMkLst>
        <pc:spChg chg="del">
          <ac:chgData name="Siem Biniam" userId="S::pk40axu@eduvaud.ch::7111adad-766b-4b01-b1a4-c40bd75098a4" providerId="AD" clId="Web-{ACA32D43-9229-96AE-292B-D1FF7A4A5E68}" dt="2023-10-06T07:24:21.641" v="366"/>
          <ac:spMkLst>
            <pc:docMk/>
            <pc:sldMk cId="1366857167" sldId="283"/>
            <ac:spMk id="4" creationId="{D5B8CC62-3752-4A6C-9525-AFDDDAFE21EF}"/>
          </ac:spMkLst>
        </pc:spChg>
      </pc:sldChg>
      <pc:sldChg chg="addSp delSp modSp new">
        <pc:chgData name="Siem Biniam" userId="S::pk40axu@eduvaud.ch::7111adad-766b-4b01-b1a4-c40bd75098a4" providerId="AD" clId="Web-{ACA32D43-9229-96AE-292B-D1FF7A4A5E68}" dt="2023-10-06T07:26:25.549" v="382" actId="1076"/>
        <pc:sldMkLst>
          <pc:docMk/>
          <pc:sldMk cId="2390593094" sldId="284"/>
        </pc:sldMkLst>
        <pc:spChg chg="del mod">
          <ac:chgData name="Siem Biniam" userId="S::pk40axu@eduvaud.ch::7111adad-766b-4b01-b1a4-c40bd75098a4" providerId="AD" clId="Web-{ACA32D43-9229-96AE-292B-D1FF7A4A5E68}" dt="2023-10-06T07:24:17.844" v="365"/>
          <ac:spMkLst>
            <pc:docMk/>
            <pc:sldMk cId="2390593094" sldId="284"/>
            <ac:spMk id="2" creationId="{42D3C690-D2A8-0C9E-0DCB-964A9B907C49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72"/>
          <ac:spMkLst>
            <pc:docMk/>
            <pc:sldMk cId="2390593094" sldId="284"/>
            <ac:spMk id="4" creationId="{90E7AE5A-6946-70C4-1F14-A7817557BC70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71"/>
          <ac:spMkLst>
            <pc:docMk/>
            <pc:sldMk cId="2390593094" sldId="284"/>
            <ac:spMk id="5" creationId="{D297C7A7-7FA6-E468-78D9-B55DFD3672DB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70"/>
          <ac:spMkLst>
            <pc:docMk/>
            <pc:sldMk cId="2390593094" sldId="284"/>
            <ac:spMk id="6" creationId="{1704906A-3DC8-2F9A-1E2A-3B07C5694B7A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69"/>
          <ac:spMkLst>
            <pc:docMk/>
            <pc:sldMk cId="2390593094" sldId="284"/>
            <ac:spMk id="7" creationId="{DCAED10D-094A-7F09-D989-DF64DC0F2A32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68"/>
          <ac:spMkLst>
            <pc:docMk/>
            <pc:sldMk cId="2390593094" sldId="284"/>
            <ac:spMk id="8" creationId="{AAECC647-3515-7AA7-9FC4-3901445CA364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67"/>
          <ac:spMkLst>
            <pc:docMk/>
            <pc:sldMk cId="2390593094" sldId="284"/>
            <ac:spMk id="9" creationId="{D34D958E-7106-6B3D-4395-B4A783B1C918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66"/>
          <ac:spMkLst>
            <pc:docMk/>
            <pc:sldMk cId="2390593094" sldId="284"/>
            <ac:spMk id="10" creationId="{6F36A0B2-12B5-DC90-0A20-C379A45A71BA}"/>
          </ac:spMkLst>
        </pc:spChg>
        <pc:spChg chg="del">
          <ac:chgData name="Siem Biniam" userId="S::pk40axu@eduvaud.ch::7111adad-766b-4b01-b1a4-c40bd75098a4" providerId="AD" clId="Web-{ACA32D43-9229-96AE-292B-D1FF7A4A5E68}" dt="2023-10-06T07:22:25.732" v="265"/>
          <ac:spMkLst>
            <pc:docMk/>
            <pc:sldMk cId="2390593094" sldId="284"/>
            <ac:spMk id="11" creationId="{C3AC4879-0B1D-775E-22FA-315286FF0C35}"/>
          </ac:spMkLst>
        </pc:spChg>
        <pc:spChg chg="del">
          <ac:chgData name="Siem Biniam" userId="S::pk40axu@eduvaud.ch::7111adad-766b-4b01-b1a4-c40bd75098a4" providerId="AD" clId="Web-{ACA32D43-9229-96AE-292B-D1FF7A4A5E68}" dt="2023-10-06T07:22:25.717" v="264"/>
          <ac:spMkLst>
            <pc:docMk/>
            <pc:sldMk cId="2390593094" sldId="284"/>
            <ac:spMk id="12" creationId="{85B0306F-4C5E-25FE-5837-1B4DF7D0CA2D}"/>
          </ac:spMkLst>
        </pc:spChg>
        <pc:spChg chg="add mod">
          <ac:chgData name="Siem Biniam" userId="S::pk40axu@eduvaud.ch::7111adad-766b-4b01-b1a4-c40bd75098a4" providerId="AD" clId="Web-{ACA32D43-9229-96AE-292B-D1FF7A4A5E68}" dt="2023-10-06T07:26:25.549" v="382" actId="1076"/>
          <ac:spMkLst>
            <pc:docMk/>
            <pc:sldMk cId="2390593094" sldId="284"/>
            <ac:spMk id="14" creationId="{7A9A6A7E-B059-7EE3-5BB1-4D76A539E4D2}"/>
          </ac:spMkLst>
        </pc:spChg>
        <pc:picChg chg="add del mod">
          <ac:chgData name="Siem Biniam" userId="S::pk40axu@eduvaud.ch::7111adad-766b-4b01-b1a4-c40bd75098a4" providerId="AD" clId="Web-{ACA32D43-9229-96AE-292B-D1FF7A4A5E68}" dt="2023-10-06T07:25:21.079" v="376"/>
          <ac:picMkLst>
            <pc:docMk/>
            <pc:sldMk cId="2390593094" sldId="284"/>
            <ac:picMk id="13" creationId="{30B28AF7-1842-B739-53B8-BA135E1D1B1B}"/>
          </ac:picMkLst>
        </pc:picChg>
        <pc:picChg chg="add mod">
          <ac:chgData name="Siem Biniam" userId="S::pk40axu@eduvaud.ch::7111adad-766b-4b01-b1a4-c40bd75098a4" providerId="AD" clId="Web-{ACA32D43-9229-96AE-292B-D1FF7A4A5E68}" dt="2023-10-06T07:26:22.143" v="381" actId="1076"/>
          <ac:picMkLst>
            <pc:docMk/>
            <pc:sldMk cId="2390593094" sldId="284"/>
            <ac:picMk id="15" creationId="{80C64BC6-6200-F1B8-11DB-06AF456A8A6E}"/>
          </ac:picMkLst>
        </pc:picChg>
      </pc:sldChg>
    </pc:docChg>
  </pc:docChgLst>
  <pc:docChgLst>
    <pc:chgData name="Siem Biniam" userId="S::pk40axu@eduvaud.ch::7111adad-766b-4b01-b1a4-c40bd75098a4" providerId="AD" clId="Web-{E434EA10-9ECC-DAC2-2594-3954950B9790}"/>
    <pc:docChg chg="modSld">
      <pc:chgData name="Siem Biniam" userId="S::pk40axu@eduvaud.ch::7111adad-766b-4b01-b1a4-c40bd75098a4" providerId="AD" clId="Web-{E434EA10-9ECC-DAC2-2594-3954950B9790}" dt="2023-10-12T19:15:11.591" v="4"/>
      <pc:docMkLst>
        <pc:docMk/>
      </pc:docMkLst>
      <pc:sldChg chg="addSp delSp modSp">
        <pc:chgData name="Siem Biniam" userId="S::pk40axu@eduvaud.ch::7111adad-766b-4b01-b1a4-c40bd75098a4" providerId="AD" clId="Web-{E434EA10-9ECC-DAC2-2594-3954950B9790}" dt="2023-10-12T19:15:11.591" v="4"/>
        <pc:sldMkLst>
          <pc:docMk/>
          <pc:sldMk cId="277377105" sldId="257"/>
        </pc:sldMkLst>
        <pc:spChg chg="add del mod">
          <ac:chgData name="Siem Biniam" userId="S::pk40axu@eduvaud.ch::7111adad-766b-4b01-b1a4-c40bd75098a4" providerId="AD" clId="Web-{E434EA10-9ECC-DAC2-2594-3954950B9790}" dt="2023-10-12T19:15:11.591" v="4"/>
          <ac:spMkLst>
            <pc:docMk/>
            <pc:sldMk cId="277377105" sldId="257"/>
            <ac:spMk id="3" creationId="{84FD0959-8A74-8CB9-11AD-EBAEEAFA83AD}"/>
          </ac:spMkLst>
        </pc:spChg>
        <pc:picChg chg="add del mod ord">
          <ac:chgData name="Siem Biniam" userId="S::pk40axu@eduvaud.ch::7111adad-766b-4b01-b1a4-c40bd75098a4" providerId="AD" clId="Web-{E434EA10-9ECC-DAC2-2594-3954950B9790}" dt="2023-10-12T19:14:57.669" v="2"/>
          <ac:picMkLst>
            <pc:docMk/>
            <pc:sldMk cId="277377105" sldId="257"/>
            <ac:picMk id="6" creationId="{0467AE81-59F4-C8C4-653D-CD4D2775120E}"/>
          </ac:picMkLst>
        </pc:picChg>
        <pc:picChg chg="add del mod ord">
          <ac:chgData name="Siem Biniam" userId="S::pk40axu@eduvaud.ch::7111adad-766b-4b01-b1a4-c40bd75098a4" providerId="AD" clId="Web-{E434EA10-9ECC-DAC2-2594-3954950B9790}" dt="2023-10-12T19:15:11.591" v="4"/>
          <ac:picMkLst>
            <pc:docMk/>
            <pc:sldMk cId="277377105" sldId="257"/>
            <ac:picMk id="7" creationId="{0F100A93-FCC0-3CEB-D4CD-CD988C8226F5}"/>
          </ac:picMkLst>
        </pc:picChg>
        <pc:picChg chg="del">
          <ac:chgData name="Siem Biniam" userId="S::pk40axu@eduvaud.ch::7111adad-766b-4b01-b1a4-c40bd75098a4" providerId="AD" clId="Web-{E434EA10-9ECC-DAC2-2594-3954950B9790}" dt="2023-10-12T19:14:45.028" v="0"/>
          <ac:picMkLst>
            <pc:docMk/>
            <pc:sldMk cId="277377105" sldId="257"/>
            <ac:picMk id="108" creationId="{FAFD635F-714B-4EE8-9D07-0B32545C6D1F}"/>
          </ac:picMkLst>
        </pc:picChg>
      </pc:sldChg>
    </pc:docChg>
  </pc:docChgLst>
  <pc:docChgLst>
    <pc:chgData name="Mussa Al Hussein" userId="S::pw71buo@eduvaud.ch::2e87da4a-b82b-41fd-bf8b-fccc6066ce37" providerId="AD" clId="Web-{A9642DEE-08C2-E386-6DBD-9EE621A9C442}"/>
    <pc:docChg chg="modSld">
      <pc:chgData name="Mussa Al Hussein" userId="S::pw71buo@eduvaud.ch::2e87da4a-b82b-41fd-bf8b-fccc6066ce37" providerId="AD" clId="Web-{A9642DEE-08C2-E386-6DBD-9EE621A9C442}" dt="2023-10-11T12:44:36.154" v="68" actId="1076"/>
      <pc:docMkLst>
        <pc:docMk/>
      </pc:docMkLst>
      <pc:sldChg chg="addSp delSp modSp">
        <pc:chgData name="Mussa Al Hussein" userId="S::pw71buo@eduvaud.ch::2e87da4a-b82b-41fd-bf8b-fccc6066ce37" providerId="AD" clId="Web-{A9642DEE-08C2-E386-6DBD-9EE621A9C442}" dt="2023-10-11T12:44:36.154" v="68" actId="1076"/>
        <pc:sldMkLst>
          <pc:docMk/>
          <pc:sldMk cId="611775336" sldId="258"/>
        </pc:sldMkLst>
        <pc:spChg chg="add del mod">
          <ac:chgData name="Mussa Al Hussein" userId="S::pw71buo@eduvaud.ch::2e87da4a-b82b-41fd-bf8b-fccc6066ce37" providerId="AD" clId="Web-{A9642DEE-08C2-E386-6DBD-9EE621A9C442}" dt="2023-10-11T12:42:33.620" v="11"/>
          <ac:spMkLst>
            <pc:docMk/>
            <pc:sldMk cId="611775336" sldId="258"/>
            <ac:spMk id="3" creationId="{8269281E-B112-FE16-4B72-D8EDC374B401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35.182" v="12"/>
          <ac:spMkLst>
            <pc:docMk/>
            <pc:sldMk cId="611775336" sldId="258"/>
            <ac:spMk id="6" creationId="{5542DDD4-74A3-6A87-7E19-F95EDE196D46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42.573" v="18"/>
          <ac:spMkLst>
            <pc:docMk/>
            <pc:sldMk cId="611775336" sldId="258"/>
            <ac:spMk id="8" creationId="{F467D5A4-F4EF-093D-0C0D-2566050D976D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42.573" v="17"/>
          <ac:spMkLst>
            <pc:docMk/>
            <pc:sldMk cId="611775336" sldId="258"/>
            <ac:spMk id="10" creationId="{D83247AF-8101-6ED1-102C-36A474BCAA8A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42.573" v="16"/>
          <ac:spMkLst>
            <pc:docMk/>
            <pc:sldMk cId="611775336" sldId="258"/>
            <ac:spMk id="12" creationId="{A25E0BBA-A001-1845-B7CE-7C36BED98E9A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48.745" v="22"/>
          <ac:spMkLst>
            <pc:docMk/>
            <pc:sldMk cId="611775336" sldId="258"/>
            <ac:spMk id="14" creationId="{CEE99BD7-6893-6005-F9FD-5FF335E0F504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50.402" v="23"/>
          <ac:spMkLst>
            <pc:docMk/>
            <pc:sldMk cId="611775336" sldId="258"/>
            <ac:spMk id="16" creationId="{CB4ED182-2C20-7C8D-BDD8-D0AA77FCF2B8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2:52.886" v="25"/>
          <ac:spMkLst>
            <pc:docMk/>
            <pc:sldMk cId="611775336" sldId="258"/>
            <ac:spMk id="18" creationId="{987527A0-39CE-9071-D063-80FA63E56E6F}"/>
          </ac:spMkLst>
        </pc:spChg>
        <pc:spChg chg="add del mod">
          <ac:chgData name="Mussa Al Hussein" userId="S::pw71buo@eduvaud.ch::2e87da4a-b82b-41fd-bf8b-fccc6066ce37" providerId="AD" clId="Web-{A9642DEE-08C2-E386-6DBD-9EE621A9C442}" dt="2023-10-11T12:43:53.122" v="59"/>
          <ac:spMkLst>
            <pc:docMk/>
            <pc:sldMk cId="611775336" sldId="258"/>
            <ac:spMk id="21" creationId="{5106A2BC-33DF-5642-F5A8-5B4B530E547C}"/>
          </ac:spMkLst>
        </pc:spChg>
        <pc:spChg chg="mod">
          <ac:chgData name="Mussa Al Hussein" userId="S::pw71buo@eduvaud.ch::2e87da4a-b82b-41fd-bf8b-fccc6066ce37" providerId="AD" clId="Web-{A9642DEE-08C2-E386-6DBD-9EE621A9C442}" dt="2023-10-11T12:44:21.263" v="66" actId="20577"/>
          <ac:spMkLst>
            <pc:docMk/>
            <pc:sldMk cId="611775336" sldId="258"/>
            <ac:spMk id="34" creationId="{01A4D341-9CED-415E-A417-C204833D5641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38.542" v="14"/>
          <ac:spMkLst>
            <pc:docMk/>
            <pc:sldMk cId="611775336" sldId="258"/>
            <ac:spMk id="42" creationId="{A68FF55C-6F05-48FC-9323-AB8D48077BE6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29.010" v="8"/>
          <ac:spMkLst>
            <pc:docMk/>
            <pc:sldMk cId="611775336" sldId="258"/>
            <ac:spMk id="43" creationId="{80683256-31D4-4761-874B-66494293B9AF}"/>
          </ac:spMkLst>
        </pc:spChg>
        <pc:spChg chg="del mod">
          <ac:chgData name="Mussa Al Hussein" userId="S::pw71buo@eduvaud.ch::2e87da4a-b82b-41fd-bf8b-fccc6066ce37" providerId="AD" clId="Web-{A9642DEE-08C2-E386-6DBD-9EE621A9C442}" dt="2023-10-11T12:42:45.870" v="20"/>
          <ac:spMkLst>
            <pc:docMk/>
            <pc:sldMk cId="611775336" sldId="258"/>
            <ac:spMk id="44" creationId="{12753D88-B840-4BCA-80FC-E51B691A8578}"/>
          </ac:spMkLst>
        </pc:spChg>
        <pc:spChg chg="del mod">
          <ac:chgData name="Mussa Al Hussein" userId="S::pw71buo@eduvaud.ch::2e87da4a-b82b-41fd-bf8b-fccc6066ce37" providerId="AD" clId="Web-{A9642DEE-08C2-E386-6DBD-9EE621A9C442}" dt="2023-10-11T12:42:32.589" v="10"/>
          <ac:spMkLst>
            <pc:docMk/>
            <pc:sldMk cId="611775336" sldId="258"/>
            <ac:spMk id="45" creationId="{CC3342B2-173B-4413-BAB0-AF14408EA5FA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41.230" v="15"/>
          <ac:spMkLst>
            <pc:docMk/>
            <pc:sldMk cId="611775336" sldId="258"/>
            <ac:spMk id="50" creationId="{0868D1C0-8D01-4F5F-ADB2-2B0A4D1E744F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47.605" v="21"/>
          <ac:spMkLst>
            <pc:docMk/>
            <pc:sldMk cId="611775336" sldId="258"/>
            <ac:spMk id="63" creationId="{831B3626-E1D2-42AE-AB45-94BC5112D8FC}"/>
          </ac:spMkLst>
        </pc:spChg>
        <pc:spChg chg="mod">
          <ac:chgData name="Mussa Al Hussein" userId="S::pw71buo@eduvaud.ch::2e87da4a-b82b-41fd-bf8b-fccc6066ce37" providerId="AD" clId="Web-{A9642DEE-08C2-E386-6DBD-9EE621A9C442}" dt="2023-10-11T12:44:36.154" v="68" actId="1076"/>
          <ac:spMkLst>
            <pc:docMk/>
            <pc:sldMk cId="611775336" sldId="258"/>
            <ac:spMk id="64" creationId="{65AD76B6-01DC-462A-9FF0-16CC82FBDBE0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38.151" v="13"/>
          <ac:spMkLst>
            <pc:docMk/>
            <pc:sldMk cId="611775336" sldId="258"/>
            <ac:spMk id="65" creationId="{270A850F-E957-43F7-B7FA-3CD874079131}"/>
          </ac:spMkLst>
        </pc:spChg>
        <pc:spChg chg="mod">
          <ac:chgData name="Mussa Al Hussein" userId="S::pw71buo@eduvaud.ch::2e87da4a-b82b-41fd-bf8b-fccc6066ce37" providerId="AD" clId="Web-{A9642DEE-08C2-E386-6DBD-9EE621A9C442}" dt="2023-10-11T12:44:27.388" v="67" actId="1076"/>
          <ac:spMkLst>
            <pc:docMk/>
            <pc:sldMk cId="611775336" sldId="258"/>
            <ac:spMk id="66" creationId="{AFE31293-F021-441C-AC98-EE94A46A408D}"/>
          </ac:spMkLst>
        </pc:spChg>
        <pc:spChg chg="del">
          <ac:chgData name="Mussa Al Hussein" userId="S::pw71buo@eduvaud.ch::2e87da4a-b82b-41fd-bf8b-fccc6066ce37" providerId="AD" clId="Web-{A9642DEE-08C2-E386-6DBD-9EE621A9C442}" dt="2023-10-11T12:42:51.558" v="24"/>
          <ac:spMkLst>
            <pc:docMk/>
            <pc:sldMk cId="611775336" sldId="258"/>
            <ac:spMk id="67" creationId="{3705D4B7-D21E-458D-B289-A189923D7B3E}"/>
          </ac:spMkLst>
        </pc:spChg>
        <pc:picChg chg="add mod">
          <ac:chgData name="Mussa Al Hussein" userId="S::pw71buo@eduvaud.ch::2e87da4a-b82b-41fd-bf8b-fccc6066ce37" providerId="AD" clId="Web-{A9642DEE-08C2-E386-6DBD-9EE621A9C442}" dt="2023-10-11T12:44:11.935" v="63" actId="1076"/>
          <ac:picMkLst>
            <pc:docMk/>
            <pc:sldMk cId="611775336" sldId="258"/>
            <ac:picMk id="19" creationId="{FA64292F-BDB0-4D5C-A7B4-7FFA55BFB349}"/>
          </ac:picMkLst>
        </pc:picChg>
        <pc:picChg chg="add mod">
          <ac:chgData name="Mussa Al Hussein" userId="S::pw71buo@eduvaud.ch::2e87da4a-b82b-41fd-bf8b-fccc6066ce37" providerId="AD" clId="Web-{A9642DEE-08C2-E386-6DBD-9EE621A9C442}" dt="2023-10-11T12:44:16.247" v="65" actId="1076"/>
          <ac:picMkLst>
            <pc:docMk/>
            <pc:sldMk cId="611775336" sldId="258"/>
            <ac:picMk id="22" creationId="{A31C57CE-7BE4-C054-D908-99773E8FC1C6}"/>
          </ac:picMkLst>
        </pc:picChg>
        <pc:picChg chg="del mod">
          <ac:chgData name="Mussa Al Hussein" userId="S::pw71buo@eduvaud.ch::2e87da4a-b82b-41fd-bf8b-fccc6066ce37" providerId="AD" clId="Web-{A9642DEE-08C2-E386-6DBD-9EE621A9C442}" dt="2023-10-11T12:43:50.559" v="57"/>
          <ac:picMkLst>
            <pc:docMk/>
            <pc:sldMk cId="611775336" sldId="258"/>
            <ac:picMk id="52" creationId="{2C10E818-8391-45ED-A8AC-28347E77C214}"/>
          </ac:picMkLst>
        </pc:picChg>
      </pc:sldChg>
    </pc:docChg>
  </pc:docChgLst>
  <pc:docChgLst>
    <pc:chgData name="Mussa Al Hussein" userId="S::pw71buo@eduvaud.ch::2e87da4a-b82b-41fd-bf8b-fccc6066ce37" providerId="AD" clId="Web-{967D6343-21AF-A3A9-A7F5-1CD20502522A}"/>
    <pc:docChg chg="modSld">
      <pc:chgData name="Mussa Al Hussein" userId="S::pw71buo@eduvaud.ch::2e87da4a-b82b-41fd-bf8b-fccc6066ce37" providerId="AD" clId="Web-{967D6343-21AF-A3A9-A7F5-1CD20502522A}" dt="2023-10-13T06:07:18.889" v="1" actId="20577"/>
      <pc:docMkLst>
        <pc:docMk/>
      </pc:docMkLst>
      <pc:sldChg chg="modSp">
        <pc:chgData name="Mussa Al Hussein" userId="S::pw71buo@eduvaud.ch::2e87da4a-b82b-41fd-bf8b-fccc6066ce37" providerId="AD" clId="Web-{967D6343-21AF-A3A9-A7F5-1CD20502522A}" dt="2023-10-13T06:07:18.889" v="1" actId="20577"/>
        <pc:sldMkLst>
          <pc:docMk/>
          <pc:sldMk cId="1612280796" sldId="286"/>
        </pc:sldMkLst>
        <pc:spChg chg="mod">
          <ac:chgData name="Mussa Al Hussein" userId="S::pw71buo@eduvaud.ch::2e87da4a-b82b-41fd-bf8b-fccc6066ce37" providerId="AD" clId="Web-{967D6343-21AF-A3A9-A7F5-1CD20502522A}" dt="2023-10-13T06:07:18.889" v="1" actId="20577"/>
          <ac:spMkLst>
            <pc:docMk/>
            <pc:sldMk cId="1612280796" sldId="286"/>
            <ac:spMk id="2" creationId="{A2F7A3DB-64A5-68DD-B056-72EE83DA9CD8}"/>
          </ac:spMkLst>
        </pc:spChg>
      </pc:sldChg>
    </pc:docChg>
  </pc:docChgLst>
  <pc:docChgLst>
    <pc:chgData name="Siem Biniam" userId="S::pk40axu@eduvaud.ch::7111adad-766b-4b01-b1a4-c40bd75098a4" providerId="AD" clId="Web-{BCA0F475-7F1C-45B4-A2B1-43378CED295B}"/>
    <pc:docChg chg="modSld">
      <pc:chgData name="Siem Biniam" userId="S::pk40axu@eduvaud.ch::7111adad-766b-4b01-b1a4-c40bd75098a4" providerId="AD" clId="Web-{BCA0F475-7F1C-45B4-A2B1-43378CED295B}" dt="2023-10-12T17:40:19.672" v="0" actId="1076"/>
      <pc:docMkLst>
        <pc:docMk/>
      </pc:docMkLst>
      <pc:sldChg chg="modSp">
        <pc:chgData name="Siem Biniam" userId="S::pk40axu@eduvaud.ch::7111adad-766b-4b01-b1a4-c40bd75098a4" providerId="AD" clId="Web-{BCA0F475-7F1C-45B4-A2B1-43378CED295B}" dt="2023-10-12T17:40:19.672" v="0" actId="1076"/>
        <pc:sldMkLst>
          <pc:docMk/>
          <pc:sldMk cId="1001964732" sldId="272"/>
        </pc:sldMkLst>
        <pc:spChg chg="mod">
          <ac:chgData name="Siem Biniam" userId="S::pk40axu@eduvaud.ch::7111adad-766b-4b01-b1a4-c40bd75098a4" providerId="AD" clId="Web-{BCA0F475-7F1C-45B4-A2B1-43378CED295B}" dt="2023-10-12T17:40:19.672" v="0" actId="1076"/>
          <ac:spMkLst>
            <pc:docMk/>
            <pc:sldMk cId="1001964732" sldId="272"/>
            <ac:spMk id="2" creationId="{B9856CBD-0195-B450-88F7-F9734A361651}"/>
          </ac:spMkLst>
        </pc:spChg>
      </pc:sldChg>
    </pc:docChg>
  </pc:docChgLst>
  <pc:docChgLst>
    <pc:chgData name="Siem Biniam" userId="S::pk40axu@eduvaud.ch::7111adad-766b-4b01-b1a4-c40bd75098a4" providerId="AD" clId="Web-{6B785B6C-ADDF-A116-111B-34DF8E522E75}"/>
    <pc:docChg chg="addSld delSld modSld sldOrd">
      <pc:chgData name="Siem Biniam" userId="S::pk40axu@eduvaud.ch::7111adad-766b-4b01-b1a4-c40bd75098a4" providerId="AD" clId="Web-{6B785B6C-ADDF-A116-111B-34DF8E522E75}" dt="2023-10-11T14:38:30.814" v="19"/>
      <pc:docMkLst>
        <pc:docMk/>
      </pc:docMkLst>
      <pc:sldChg chg="delSp">
        <pc:chgData name="Siem Biniam" userId="S::pk40axu@eduvaud.ch::7111adad-766b-4b01-b1a4-c40bd75098a4" providerId="AD" clId="Web-{6B785B6C-ADDF-A116-111B-34DF8E522E75}" dt="2023-10-11T14:38:30.814" v="19"/>
        <pc:sldMkLst>
          <pc:docMk/>
          <pc:sldMk cId="1001964732" sldId="272"/>
        </pc:sldMkLst>
        <pc:picChg chg="del">
          <ac:chgData name="Siem Biniam" userId="S::pk40axu@eduvaud.ch::7111adad-766b-4b01-b1a4-c40bd75098a4" providerId="AD" clId="Web-{6B785B6C-ADDF-A116-111B-34DF8E522E75}" dt="2023-10-11T14:38:03.595" v="18"/>
          <ac:picMkLst>
            <pc:docMk/>
            <pc:sldMk cId="1001964732" sldId="272"/>
            <ac:picMk id="3" creationId="{CF6B4B33-22EF-10FF-FFE8-949384ED24BA}"/>
          </ac:picMkLst>
        </pc:picChg>
        <pc:picChg chg="del">
          <ac:chgData name="Siem Biniam" userId="S::pk40axu@eduvaud.ch::7111adad-766b-4b01-b1a4-c40bd75098a4" providerId="AD" clId="Web-{6B785B6C-ADDF-A116-111B-34DF8E522E75}" dt="2023-10-11T14:38:30.814" v="19"/>
          <ac:picMkLst>
            <pc:docMk/>
            <pc:sldMk cId="1001964732" sldId="272"/>
            <ac:picMk id="4" creationId="{68F41E5C-552E-0B4E-688A-3B8BE5AA9AC1}"/>
          </ac:picMkLst>
        </pc:picChg>
      </pc:sldChg>
      <pc:sldChg chg="addSp delSp modSp new ord">
        <pc:chgData name="Siem Biniam" userId="S::pk40axu@eduvaud.ch::7111adad-766b-4b01-b1a4-c40bd75098a4" providerId="AD" clId="Web-{6B785B6C-ADDF-A116-111B-34DF8E522E75}" dt="2023-10-11T13:41:46.982" v="17"/>
        <pc:sldMkLst>
          <pc:docMk/>
          <pc:sldMk cId="653382649" sldId="288"/>
        </pc:sldMkLst>
        <pc:spChg chg="del">
          <ac:chgData name="Siem Biniam" userId="S::pk40axu@eduvaud.ch::7111adad-766b-4b01-b1a4-c40bd75098a4" providerId="AD" clId="Web-{6B785B6C-ADDF-A116-111B-34DF8E522E75}" dt="2023-10-11T13:38:30.416" v="6"/>
          <ac:spMkLst>
            <pc:docMk/>
            <pc:sldMk cId="653382649" sldId="288"/>
            <ac:spMk id="2" creationId="{758AFEF9-65DB-BCC9-978C-0E1E7CAC295E}"/>
          </ac:spMkLst>
        </pc:spChg>
        <pc:spChg chg="del">
          <ac:chgData name="Siem Biniam" userId="S::pk40axu@eduvaud.ch::7111adad-766b-4b01-b1a4-c40bd75098a4" providerId="AD" clId="Web-{6B785B6C-ADDF-A116-111B-34DF8E522E75}" dt="2023-10-11T13:38:30.416" v="5"/>
          <ac:spMkLst>
            <pc:docMk/>
            <pc:sldMk cId="653382649" sldId="288"/>
            <ac:spMk id="3" creationId="{68AD2B43-8306-01FB-5F14-9F830E1507B0}"/>
          </ac:spMkLst>
        </pc:spChg>
        <pc:spChg chg="del mod">
          <ac:chgData name="Siem Biniam" userId="S::pk40axu@eduvaud.ch::7111adad-766b-4b01-b1a4-c40bd75098a4" providerId="AD" clId="Web-{6B785B6C-ADDF-A116-111B-34DF8E522E75}" dt="2023-10-11T13:38:35.447" v="9"/>
          <ac:spMkLst>
            <pc:docMk/>
            <pc:sldMk cId="653382649" sldId="288"/>
            <ac:spMk id="4" creationId="{562C1642-BCFC-8E95-3E3E-86EB40DC67AE}"/>
          </ac:spMkLst>
        </pc:spChg>
        <pc:spChg chg="del">
          <ac:chgData name="Siem Biniam" userId="S::pk40axu@eduvaud.ch::7111adad-766b-4b01-b1a4-c40bd75098a4" providerId="AD" clId="Web-{6B785B6C-ADDF-A116-111B-34DF8E522E75}" dt="2023-10-11T13:38:30.416" v="4"/>
          <ac:spMkLst>
            <pc:docMk/>
            <pc:sldMk cId="653382649" sldId="288"/>
            <ac:spMk id="6" creationId="{E526141F-04E8-7061-1806-3D47F024E426}"/>
          </ac:spMkLst>
        </pc:spChg>
        <pc:spChg chg="del">
          <ac:chgData name="Siem Biniam" userId="S::pk40axu@eduvaud.ch::7111adad-766b-4b01-b1a4-c40bd75098a4" providerId="AD" clId="Web-{6B785B6C-ADDF-A116-111B-34DF8E522E75}" dt="2023-10-11T13:38:30.416" v="3"/>
          <ac:spMkLst>
            <pc:docMk/>
            <pc:sldMk cId="653382649" sldId="288"/>
            <ac:spMk id="7" creationId="{5BA43E8B-CB6C-2D16-1D6B-AA09E0A2ED41}"/>
          </ac:spMkLst>
        </pc:spChg>
        <pc:spChg chg="del">
          <ac:chgData name="Siem Biniam" userId="S::pk40axu@eduvaud.ch::7111adad-766b-4b01-b1a4-c40bd75098a4" providerId="AD" clId="Web-{6B785B6C-ADDF-A116-111B-34DF8E522E75}" dt="2023-10-11T13:38:30.416" v="2"/>
          <ac:spMkLst>
            <pc:docMk/>
            <pc:sldMk cId="653382649" sldId="288"/>
            <ac:spMk id="8" creationId="{CDFD176D-92F0-3EDB-EEF0-E52B1986D483}"/>
          </ac:spMkLst>
        </pc:spChg>
        <pc:spChg chg="del">
          <ac:chgData name="Siem Biniam" userId="S::pk40axu@eduvaud.ch::7111adad-766b-4b01-b1a4-c40bd75098a4" providerId="AD" clId="Web-{6B785B6C-ADDF-A116-111B-34DF8E522E75}" dt="2023-10-11T13:38:30.416" v="1"/>
          <ac:spMkLst>
            <pc:docMk/>
            <pc:sldMk cId="653382649" sldId="288"/>
            <ac:spMk id="9" creationId="{06DE28CA-A947-E6F7-34E6-9C85FDAC42AF}"/>
          </ac:spMkLst>
        </pc:spChg>
        <pc:picChg chg="add mod">
          <ac:chgData name="Siem Biniam" userId="S::pk40axu@eduvaud.ch::7111adad-766b-4b01-b1a4-c40bd75098a4" providerId="AD" clId="Web-{6B785B6C-ADDF-A116-111B-34DF8E522E75}" dt="2023-10-11T13:39:02.041" v="16" actId="1076"/>
          <ac:picMkLst>
            <pc:docMk/>
            <pc:sldMk cId="653382649" sldId="288"/>
            <ac:picMk id="10" creationId="{8767617C-9C54-181B-423D-AAA6FDDDA70D}"/>
          </ac:picMkLst>
        </pc:picChg>
      </pc:sldChg>
      <pc:sldChg chg="add del replId">
        <pc:chgData name="Siem Biniam" userId="S::pk40axu@eduvaud.ch::7111adad-766b-4b01-b1a4-c40bd75098a4" providerId="AD" clId="Web-{6B785B6C-ADDF-A116-111B-34DF8E522E75}" dt="2023-10-11T13:38:38.759" v="11"/>
        <pc:sldMkLst>
          <pc:docMk/>
          <pc:sldMk cId="1616126611" sldId="289"/>
        </pc:sldMkLst>
      </pc:sldChg>
    </pc:docChg>
  </pc:docChgLst>
  <pc:docChgLst>
    <pc:chgData name="Siem Biniam" userId="S::pk40axu@eduvaud.ch::7111adad-766b-4b01-b1a4-c40bd75098a4" providerId="AD" clId="Web-{4F4A9B31-904D-770C-C34E-B853F4FD9875}"/>
    <pc:docChg chg="modSld">
      <pc:chgData name="Siem Biniam" userId="S::pk40axu@eduvaud.ch::7111adad-766b-4b01-b1a4-c40bd75098a4" providerId="AD" clId="Web-{4F4A9B31-904D-770C-C34E-B853F4FD9875}" dt="2023-10-12T19:05:20.944" v="1"/>
      <pc:docMkLst>
        <pc:docMk/>
      </pc:docMkLst>
      <pc:sldChg chg="addSp delSp">
        <pc:chgData name="Siem Biniam" userId="S::pk40axu@eduvaud.ch::7111adad-766b-4b01-b1a4-c40bd75098a4" providerId="AD" clId="Web-{4F4A9B31-904D-770C-C34E-B853F4FD9875}" dt="2023-10-12T19:05:20.944" v="1"/>
        <pc:sldMkLst>
          <pc:docMk/>
          <pc:sldMk cId="2924217438" sldId="279"/>
        </pc:sldMkLst>
        <pc:picChg chg="add del">
          <ac:chgData name="Siem Biniam" userId="S::pk40axu@eduvaud.ch::7111adad-766b-4b01-b1a4-c40bd75098a4" providerId="AD" clId="Web-{4F4A9B31-904D-770C-C34E-B853F4FD9875}" dt="2023-10-12T19:05:20.944" v="1"/>
          <ac:picMkLst>
            <pc:docMk/>
            <pc:sldMk cId="2924217438" sldId="279"/>
            <ac:picMk id="10" creationId="{AFFB518F-2779-BC99-28DE-DEFE3E16115A}"/>
          </ac:picMkLst>
        </pc:picChg>
      </pc:sldChg>
    </pc:docChg>
  </pc:docChgLst>
  <pc:docChgLst>
    <pc:chgData name="Siem Biniam" userId="S::pk40axu@eduvaud.ch::7111adad-766b-4b01-b1a4-c40bd75098a4" providerId="AD" clId="Web-{72A0D466-0C5B-3EE2-A1A1-6A971B532A11}"/>
    <pc:docChg chg="modSld">
      <pc:chgData name="Siem Biniam" userId="S::pk40axu@eduvaud.ch::7111adad-766b-4b01-b1a4-c40bd75098a4" providerId="AD" clId="Web-{72A0D466-0C5B-3EE2-A1A1-6A971B532A11}" dt="2023-10-11T12:38:30.929" v="6" actId="1076"/>
      <pc:docMkLst>
        <pc:docMk/>
      </pc:docMkLst>
      <pc:sldChg chg="modSp">
        <pc:chgData name="Siem Biniam" userId="S::pk40axu@eduvaud.ch::7111adad-766b-4b01-b1a4-c40bd75098a4" providerId="AD" clId="Web-{72A0D466-0C5B-3EE2-A1A1-6A971B532A11}" dt="2023-10-11T12:38:30.929" v="6" actId="1076"/>
        <pc:sldMkLst>
          <pc:docMk/>
          <pc:sldMk cId="2295301723" sldId="280"/>
        </pc:sldMkLst>
        <pc:picChg chg="mod">
          <ac:chgData name="Siem Biniam" userId="S::pk40axu@eduvaud.ch::7111adad-766b-4b01-b1a4-c40bd75098a4" providerId="AD" clId="Web-{72A0D466-0C5B-3EE2-A1A1-6A971B532A11}" dt="2023-10-11T12:38:28.226" v="5" actId="1076"/>
          <ac:picMkLst>
            <pc:docMk/>
            <pc:sldMk cId="2295301723" sldId="280"/>
            <ac:picMk id="10" creationId="{30D6EB9F-0A67-49B1-3DB4-2BBF2ADA562A}"/>
          </ac:picMkLst>
        </pc:picChg>
        <pc:picChg chg="mod">
          <ac:chgData name="Siem Biniam" userId="S::pk40axu@eduvaud.ch::7111adad-766b-4b01-b1a4-c40bd75098a4" providerId="AD" clId="Web-{72A0D466-0C5B-3EE2-A1A1-6A971B532A11}" dt="2023-10-11T12:38:30.929" v="6" actId="1076"/>
          <ac:picMkLst>
            <pc:docMk/>
            <pc:sldMk cId="2295301723" sldId="280"/>
            <ac:picMk id="11" creationId="{D9A28150-1049-A9F3-245F-2FCC7B5A2A37}"/>
          </ac:picMkLst>
        </pc:picChg>
      </pc:sldChg>
    </pc:docChg>
  </pc:docChgLst>
  <pc:docChgLst>
    <pc:chgData name="Siem Biniam" userId="S::pk40axu@eduvaud.ch::7111adad-766b-4b01-b1a4-c40bd75098a4" providerId="AD" clId="Web-{7A128260-395E-7889-CDE3-BB48D9A81D60}"/>
    <pc:docChg chg="addSld delSld modSld">
      <pc:chgData name="Siem Biniam" userId="S::pk40axu@eduvaud.ch::7111adad-766b-4b01-b1a4-c40bd75098a4" providerId="AD" clId="Web-{7A128260-395E-7889-CDE3-BB48D9A81D60}" dt="2023-10-12T18:58:54.321" v="277" actId="20577"/>
      <pc:docMkLst>
        <pc:docMk/>
      </pc:docMkLst>
      <pc:sldChg chg="modSp">
        <pc:chgData name="Siem Biniam" userId="S::pk40axu@eduvaud.ch::7111adad-766b-4b01-b1a4-c40bd75098a4" providerId="AD" clId="Web-{7A128260-395E-7889-CDE3-BB48D9A81D60}" dt="2023-10-12T18:58:54.321" v="277" actId="20577"/>
        <pc:sldMkLst>
          <pc:docMk/>
          <pc:sldMk cId="277377105" sldId="257"/>
        </pc:sldMkLst>
        <pc:spChg chg="mod">
          <ac:chgData name="Siem Biniam" userId="S::pk40axu@eduvaud.ch::7111adad-766b-4b01-b1a4-c40bd75098a4" providerId="AD" clId="Web-{7A128260-395E-7889-CDE3-BB48D9A81D60}" dt="2023-10-12T18:58:54.321" v="277" actId="20577"/>
          <ac:spMkLst>
            <pc:docMk/>
            <pc:sldMk cId="277377105" sldId="257"/>
            <ac:spMk id="30" creationId="{E1840D15-B3C7-4446-9131-8F222F601B1B}"/>
          </ac:spMkLst>
        </pc:spChg>
      </pc:sldChg>
      <pc:sldChg chg="modSp">
        <pc:chgData name="Siem Biniam" userId="S::pk40axu@eduvaud.ch::7111adad-766b-4b01-b1a4-c40bd75098a4" providerId="AD" clId="Web-{7A128260-395E-7889-CDE3-BB48D9A81D60}" dt="2023-10-12T18:56:04.146" v="208" actId="1076"/>
        <pc:sldMkLst>
          <pc:docMk/>
          <pc:sldMk cId="2924217438" sldId="279"/>
        </pc:sldMkLst>
        <pc:spChg chg="mod">
          <ac:chgData name="Siem Biniam" userId="S::pk40axu@eduvaud.ch::7111adad-766b-4b01-b1a4-c40bd75098a4" providerId="AD" clId="Web-{7A128260-395E-7889-CDE3-BB48D9A81D60}" dt="2023-10-12T18:56:04.146" v="208" actId="1076"/>
          <ac:spMkLst>
            <pc:docMk/>
            <pc:sldMk cId="2924217438" sldId="279"/>
            <ac:spMk id="15" creationId="{5D612DE3-C238-FE20-2B83-372693E24955}"/>
          </ac:spMkLst>
        </pc:spChg>
      </pc:sldChg>
      <pc:sldChg chg="modSp">
        <pc:chgData name="Siem Biniam" userId="S::pk40axu@eduvaud.ch::7111adad-766b-4b01-b1a4-c40bd75098a4" providerId="AD" clId="Web-{7A128260-395E-7889-CDE3-BB48D9A81D60}" dt="2023-10-12T18:08:52.679" v="158" actId="14100"/>
        <pc:sldMkLst>
          <pc:docMk/>
          <pc:sldMk cId="1129964920" sldId="281"/>
        </pc:sldMkLst>
        <pc:spChg chg="mod">
          <ac:chgData name="Siem Biniam" userId="S::pk40axu@eduvaud.ch::7111adad-766b-4b01-b1a4-c40bd75098a4" providerId="AD" clId="Web-{7A128260-395E-7889-CDE3-BB48D9A81D60}" dt="2023-10-12T18:08:52.679" v="158" actId="14100"/>
          <ac:spMkLst>
            <pc:docMk/>
            <pc:sldMk cId="1129964920" sldId="281"/>
            <ac:spMk id="33" creationId="{4F4C28E4-6D60-402B-8F22-B1AED571D98D}"/>
          </ac:spMkLst>
        </pc:spChg>
      </pc:sldChg>
      <pc:sldChg chg="addSp delSp modSp del">
        <pc:chgData name="Siem Biniam" userId="S::pk40axu@eduvaud.ch::7111adad-766b-4b01-b1a4-c40bd75098a4" providerId="AD" clId="Web-{7A128260-395E-7889-CDE3-BB48D9A81D60}" dt="2023-10-12T18:54:42.145" v="207"/>
        <pc:sldMkLst>
          <pc:docMk/>
          <pc:sldMk cId="2390593094" sldId="284"/>
        </pc:sldMkLst>
        <pc:spChg chg="add mod">
          <ac:chgData name="Siem Biniam" userId="S::pk40axu@eduvaud.ch::7111adad-766b-4b01-b1a4-c40bd75098a4" providerId="AD" clId="Web-{7A128260-395E-7889-CDE3-BB48D9A81D60}" dt="2023-10-12T18:09:43.352" v="174" actId="14100"/>
          <ac:spMkLst>
            <pc:docMk/>
            <pc:sldMk cId="2390593094" sldId="284"/>
            <ac:spMk id="5" creationId="{FA315895-C618-B38B-61E0-6C2056351E1D}"/>
          </ac:spMkLst>
        </pc:spChg>
        <pc:spChg chg="del mod">
          <ac:chgData name="Siem Biniam" userId="S::pk40axu@eduvaud.ch::7111adad-766b-4b01-b1a4-c40bd75098a4" providerId="AD" clId="Web-{7A128260-395E-7889-CDE3-BB48D9A81D60}" dt="2023-10-12T18:09:21.492" v="165"/>
          <ac:spMkLst>
            <pc:docMk/>
            <pc:sldMk cId="2390593094" sldId="284"/>
            <ac:spMk id="14" creationId="{7A9A6A7E-B059-7EE3-5BB1-4D76A539E4D2}"/>
          </ac:spMkLst>
        </pc:spChg>
        <pc:picChg chg="del mod">
          <ac:chgData name="Siem Biniam" userId="S::pk40axu@eduvaud.ch::7111adad-766b-4b01-b1a4-c40bd75098a4" providerId="AD" clId="Web-{7A128260-395E-7889-CDE3-BB48D9A81D60}" dt="2023-10-12T18:14:17.640" v="175"/>
          <ac:picMkLst>
            <pc:docMk/>
            <pc:sldMk cId="2390593094" sldId="284"/>
            <ac:picMk id="2" creationId="{EDFA920F-5272-DADE-0C36-6A6017F145C7}"/>
          </ac:picMkLst>
        </pc:picChg>
        <pc:picChg chg="mod">
          <ac:chgData name="Siem Biniam" userId="S::pk40axu@eduvaud.ch::7111adad-766b-4b01-b1a4-c40bd75098a4" providerId="AD" clId="Web-{7A128260-395E-7889-CDE3-BB48D9A81D60}" dt="2023-10-12T18:50:41.104" v="206" actId="1076"/>
          <ac:picMkLst>
            <pc:docMk/>
            <pc:sldMk cId="2390593094" sldId="284"/>
            <ac:picMk id="15" creationId="{80C64BC6-6200-F1B8-11DB-06AF456A8A6E}"/>
          </ac:picMkLst>
        </pc:picChg>
      </pc:sldChg>
      <pc:sldChg chg="addSp delSp modSp">
        <pc:chgData name="Siem Biniam" userId="S::pk40axu@eduvaud.ch::7111adad-766b-4b01-b1a4-c40bd75098a4" providerId="AD" clId="Web-{7A128260-395E-7889-CDE3-BB48D9A81D60}" dt="2023-10-12T18:08:15.350" v="152" actId="1076"/>
        <pc:sldMkLst>
          <pc:docMk/>
          <pc:sldMk cId="2945855229" sldId="285"/>
        </pc:sldMkLst>
        <pc:spChg chg="add mod">
          <ac:chgData name="Siem Biniam" userId="S::pk40axu@eduvaud.ch::7111adad-766b-4b01-b1a4-c40bd75098a4" providerId="AD" clId="Web-{7A128260-395E-7889-CDE3-BB48D9A81D60}" dt="2023-10-12T18:06:26.582" v="151" actId="1076"/>
          <ac:spMkLst>
            <pc:docMk/>
            <pc:sldMk cId="2945855229" sldId="285"/>
            <ac:spMk id="2" creationId="{2804800A-2028-586C-A0BC-32B621108577}"/>
          </ac:spMkLst>
        </pc:spChg>
        <pc:spChg chg="del mod">
          <ac:chgData name="Siem Biniam" userId="S::pk40axu@eduvaud.ch::7111adad-766b-4b01-b1a4-c40bd75098a4" providerId="AD" clId="Web-{7A128260-395E-7889-CDE3-BB48D9A81D60}" dt="2023-10-12T18:06:23.285" v="150"/>
          <ac:spMkLst>
            <pc:docMk/>
            <pc:sldMk cId="2945855229" sldId="285"/>
            <ac:spMk id="3" creationId="{D0000394-7620-3DFF-29E4-108782D0234E}"/>
          </ac:spMkLst>
        </pc:spChg>
        <pc:spChg chg="mod">
          <ac:chgData name="Siem Biniam" userId="S::pk40axu@eduvaud.ch::7111adad-766b-4b01-b1a4-c40bd75098a4" providerId="AD" clId="Web-{7A128260-395E-7889-CDE3-BB48D9A81D60}" dt="2023-10-12T18:08:15.350" v="152" actId="1076"/>
          <ac:spMkLst>
            <pc:docMk/>
            <pc:sldMk cId="2945855229" sldId="285"/>
            <ac:spMk id="33" creationId="{4F4C28E4-6D60-402B-8F22-B1AED571D98D}"/>
          </ac:spMkLst>
        </pc:spChg>
      </pc:sldChg>
      <pc:sldChg chg="addSp delSp modSp">
        <pc:chgData name="Siem Biniam" userId="S::pk40axu@eduvaud.ch::7111adad-766b-4b01-b1a4-c40bd75098a4" providerId="AD" clId="Web-{7A128260-395E-7889-CDE3-BB48D9A81D60}" dt="2023-10-12T18:30:23.147" v="204" actId="1076"/>
        <pc:sldMkLst>
          <pc:docMk/>
          <pc:sldMk cId="467715202" sldId="289"/>
        </pc:sldMkLst>
        <pc:picChg chg="del">
          <ac:chgData name="Siem Biniam" userId="S::pk40axu@eduvaud.ch::7111adad-766b-4b01-b1a4-c40bd75098a4" providerId="AD" clId="Web-{7A128260-395E-7889-CDE3-BB48D9A81D60}" dt="2023-10-12T18:25:19.952" v="177"/>
          <ac:picMkLst>
            <pc:docMk/>
            <pc:sldMk cId="467715202" sldId="289"/>
            <ac:picMk id="2" creationId="{69DA6A8E-BEE1-F2A4-7234-E80B8FBE4BD8}"/>
          </ac:picMkLst>
        </pc:picChg>
        <pc:picChg chg="add del mod">
          <ac:chgData name="Siem Biniam" userId="S::pk40axu@eduvaud.ch::7111adad-766b-4b01-b1a4-c40bd75098a4" providerId="AD" clId="Web-{7A128260-395E-7889-CDE3-BB48D9A81D60}" dt="2023-10-12T18:29:46.928" v="190"/>
          <ac:picMkLst>
            <pc:docMk/>
            <pc:sldMk cId="467715202" sldId="289"/>
            <ac:picMk id="3" creationId="{82ADB75C-1BEB-1E09-94DF-6420CED04FF2}"/>
          </ac:picMkLst>
        </pc:picChg>
        <pc:picChg chg="add mod">
          <ac:chgData name="Siem Biniam" userId="S::pk40axu@eduvaud.ch::7111adad-766b-4b01-b1a4-c40bd75098a4" providerId="AD" clId="Web-{7A128260-395E-7889-CDE3-BB48D9A81D60}" dt="2023-10-12T18:30:23.147" v="204" actId="1076"/>
          <ac:picMkLst>
            <pc:docMk/>
            <pc:sldMk cId="467715202" sldId="289"/>
            <ac:picMk id="4" creationId="{50818A3A-B212-BC4F-E530-8D809F47C50C}"/>
          </ac:picMkLst>
        </pc:picChg>
      </pc:sldChg>
      <pc:sldChg chg="add del replId">
        <pc:chgData name="Siem Biniam" userId="S::pk40axu@eduvaud.ch::7111adad-766b-4b01-b1a4-c40bd75098a4" providerId="AD" clId="Web-{7A128260-395E-7889-CDE3-BB48D9A81D60}" dt="2023-10-12T18:29:43.849" v="188"/>
        <pc:sldMkLst>
          <pc:docMk/>
          <pc:sldMk cId="1046576800" sldId="290"/>
        </pc:sldMkLst>
      </pc:sldChg>
    </pc:docChg>
  </pc:docChgLst>
  <pc:docChgLst>
    <pc:chgData name="Siem Biniam" userId="S::pk40axu@eduvaud.ch::7111adad-766b-4b01-b1a4-c40bd75098a4" providerId="AD" clId="Web-{4BCED4F3-7306-83F1-F2EF-A7FD06A692C8}"/>
    <pc:docChg chg="modSld">
      <pc:chgData name="Siem Biniam" userId="S::pk40axu@eduvaud.ch::7111adad-766b-4b01-b1a4-c40bd75098a4" providerId="AD" clId="Web-{4BCED4F3-7306-83F1-F2EF-A7FD06A692C8}" dt="2023-10-13T06:55:10.899" v="265" actId="1076"/>
      <pc:docMkLst>
        <pc:docMk/>
      </pc:docMkLst>
      <pc:sldChg chg="modSp">
        <pc:chgData name="Siem Biniam" userId="S::pk40axu@eduvaud.ch::7111adad-766b-4b01-b1a4-c40bd75098a4" providerId="AD" clId="Web-{4BCED4F3-7306-83F1-F2EF-A7FD06A692C8}" dt="2023-10-13T06:49:25.738" v="136" actId="20577"/>
        <pc:sldMkLst>
          <pc:docMk/>
          <pc:sldMk cId="2945855229" sldId="285"/>
        </pc:sldMkLst>
        <pc:spChg chg="mod">
          <ac:chgData name="Siem Biniam" userId="S::pk40axu@eduvaud.ch::7111adad-766b-4b01-b1a4-c40bd75098a4" providerId="AD" clId="Web-{4BCED4F3-7306-83F1-F2EF-A7FD06A692C8}" dt="2023-10-13T06:49:25.738" v="136" actId="20577"/>
          <ac:spMkLst>
            <pc:docMk/>
            <pc:sldMk cId="2945855229" sldId="285"/>
            <ac:spMk id="2" creationId="{2804800A-2028-586C-A0BC-32B621108577}"/>
          </ac:spMkLst>
        </pc:spChg>
        <pc:picChg chg="mod">
          <ac:chgData name="Siem Biniam" userId="S::pk40axu@eduvaud.ch::7111adad-766b-4b01-b1a4-c40bd75098a4" providerId="AD" clId="Web-{4BCED4F3-7306-83F1-F2EF-A7FD06A692C8}" dt="2023-10-13T06:41:18.840" v="113" actId="1076"/>
          <ac:picMkLst>
            <pc:docMk/>
            <pc:sldMk cId="2945855229" sldId="285"/>
            <ac:picMk id="3" creationId="{7687FA9E-B52A-6A77-87FF-2A353B3AC2CB}"/>
          </ac:picMkLst>
        </pc:picChg>
      </pc:sldChg>
      <pc:sldChg chg="addSp delSp modSp">
        <pc:chgData name="Siem Biniam" userId="S::pk40axu@eduvaud.ch::7111adad-766b-4b01-b1a4-c40bd75098a4" providerId="AD" clId="Web-{4BCED4F3-7306-83F1-F2EF-A7FD06A692C8}" dt="2023-10-13T06:55:10.899" v="265" actId="1076"/>
        <pc:sldMkLst>
          <pc:docMk/>
          <pc:sldMk cId="1612280796" sldId="286"/>
        </pc:sldMkLst>
        <pc:spChg chg="add del">
          <ac:chgData name="Siem Biniam" userId="S::pk40axu@eduvaud.ch::7111adad-766b-4b01-b1a4-c40bd75098a4" providerId="AD" clId="Web-{4BCED4F3-7306-83F1-F2EF-A7FD06A692C8}" dt="2023-10-13T06:49:53.941" v="138"/>
          <ac:spMkLst>
            <pc:docMk/>
            <pc:sldMk cId="1612280796" sldId="286"/>
            <ac:spMk id="3" creationId="{0FC0DD9D-B0C8-D921-5516-3870407091E9}"/>
          </ac:spMkLst>
        </pc:spChg>
        <pc:spChg chg="add mod">
          <ac:chgData name="Siem Biniam" userId="S::pk40axu@eduvaud.ch::7111adad-766b-4b01-b1a4-c40bd75098a4" providerId="AD" clId="Web-{4BCED4F3-7306-83F1-F2EF-A7FD06A692C8}" dt="2023-10-13T06:55:10.899" v="265" actId="1076"/>
          <ac:spMkLst>
            <pc:docMk/>
            <pc:sldMk cId="1612280796" sldId="286"/>
            <ac:spMk id="6" creationId="{7E87BCE3-7355-8DB8-1693-F07417C77528}"/>
          </ac:spMkLst>
        </pc:spChg>
      </pc:sldChg>
      <pc:sldChg chg="modSp">
        <pc:chgData name="Siem Biniam" userId="S::pk40axu@eduvaud.ch::7111adad-766b-4b01-b1a4-c40bd75098a4" providerId="AD" clId="Web-{4BCED4F3-7306-83F1-F2EF-A7FD06A692C8}" dt="2023-10-13T06:50:06.191" v="146" actId="20577"/>
        <pc:sldMkLst>
          <pc:docMk/>
          <pc:sldMk cId="2491369605" sldId="287"/>
        </pc:sldMkLst>
        <pc:spChg chg="mod">
          <ac:chgData name="Siem Biniam" userId="S::pk40axu@eduvaud.ch::7111adad-766b-4b01-b1a4-c40bd75098a4" providerId="AD" clId="Web-{4BCED4F3-7306-83F1-F2EF-A7FD06A692C8}" dt="2023-10-13T06:50:06.191" v="146" actId="20577"/>
          <ac:spMkLst>
            <pc:docMk/>
            <pc:sldMk cId="2491369605" sldId="287"/>
            <ac:spMk id="4" creationId="{64061051-4EC3-8A9A-1F26-2747D1A8CCFF}"/>
          </ac:spMkLst>
        </pc:spChg>
      </pc:sldChg>
    </pc:docChg>
  </pc:docChgLst>
  <pc:docChgLst>
    <pc:chgData name="Siem Biniam" userId="S::pk40axu@eduvaud.ch::7111adad-766b-4b01-b1a4-c40bd75098a4" providerId="AD" clId="Web-{10069A05-A22B-4063-9EFA-05E5D3BC4B0A}"/>
    <pc:docChg chg="modSld">
      <pc:chgData name="Siem Biniam" userId="S::pk40axu@eduvaud.ch::7111adad-766b-4b01-b1a4-c40bd75098a4" providerId="AD" clId="Web-{10069A05-A22B-4063-9EFA-05E5D3BC4B0A}" dt="2023-10-13T06:06:56.733" v="84"/>
      <pc:docMkLst>
        <pc:docMk/>
      </pc:docMkLst>
      <pc:sldChg chg="modNotes">
        <pc:chgData name="Siem Biniam" userId="S::pk40axu@eduvaud.ch::7111adad-766b-4b01-b1a4-c40bd75098a4" providerId="AD" clId="Web-{10069A05-A22B-4063-9EFA-05E5D3BC4B0A}" dt="2023-10-13T06:05:35.262" v="7"/>
        <pc:sldMkLst>
          <pc:docMk/>
          <pc:sldMk cId="1883836176" sldId="256"/>
        </pc:sldMkLst>
      </pc:sldChg>
      <pc:sldChg chg="modNotes">
        <pc:chgData name="Siem Biniam" userId="S::pk40axu@eduvaud.ch::7111adad-766b-4b01-b1a4-c40bd75098a4" providerId="AD" clId="Web-{10069A05-A22B-4063-9EFA-05E5D3BC4B0A}" dt="2023-10-13T06:05:45.591" v="19"/>
        <pc:sldMkLst>
          <pc:docMk/>
          <pc:sldMk cId="277377105" sldId="257"/>
        </pc:sldMkLst>
      </pc:sldChg>
      <pc:sldChg chg="modNotes">
        <pc:chgData name="Siem Biniam" userId="S::pk40axu@eduvaud.ch::7111adad-766b-4b01-b1a4-c40bd75098a4" providerId="AD" clId="Web-{10069A05-A22B-4063-9EFA-05E5D3BC4B0A}" dt="2023-10-13T06:06:38.248" v="78"/>
        <pc:sldMkLst>
          <pc:docMk/>
          <pc:sldMk cId="611775336" sldId="258"/>
        </pc:sldMkLst>
      </pc:sldChg>
      <pc:sldChg chg="modNotes">
        <pc:chgData name="Siem Biniam" userId="S::pk40axu@eduvaud.ch::7111adad-766b-4b01-b1a4-c40bd75098a4" providerId="AD" clId="Web-{10069A05-A22B-4063-9EFA-05E5D3BC4B0A}" dt="2023-10-13T06:05:38.059" v="10"/>
        <pc:sldMkLst>
          <pc:docMk/>
          <pc:sldMk cId="1001964732" sldId="272"/>
        </pc:sldMkLst>
      </pc:sldChg>
      <pc:sldChg chg="modNotes">
        <pc:chgData name="Siem Biniam" userId="S::pk40axu@eduvaud.ch::7111adad-766b-4b01-b1a4-c40bd75098a4" providerId="AD" clId="Web-{10069A05-A22B-4063-9EFA-05E5D3BC4B0A}" dt="2023-10-13T06:05:40.856" v="13"/>
        <pc:sldMkLst>
          <pc:docMk/>
          <pc:sldMk cId="2924217438" sldId="279"/>
        </pc:sldMkLst>
      </pc:sldChg>
      <pc:sldChg chg="modNotes">
        <pc:chgData name="Siem Biniam" userId="S::pk40axu@eduvaud.ch::7111adad-766b-4b01-b1a4-c40bd75098a4" providerId="AD" clId="Web-{10069A05-A22B-4063-9EFA-05E5D3BC4B0A}" dt="2023-10-13T06:05:48.278" v="23"/>
        <pc:sldMkLst>
          <pc:docMk/>
          <pc:sldMk cId="2295301723" sldId="280"/>
        </pc:sldMkLst>
      </pc:sldChg>
      <pc:sldChg chg="modNotes">
        <pc:chgData name="Siem Biniam" userId="S::pk40axu@eduvaud.ch::7111adad-766b-4b01-b1a4-c40bd75098a4" providerId="AD" clId="Web-{10069A05-A22B-4063-9EFA-05E5D3BC4B0A}" dt="2023-10-13T06:06:23.998" v="61"/>
        <pc:sldMkLst>
          <pc:docMk/>
          <pc:sldMk cId="1129964920" sldId="281"/>
        </pc:sldMkLst>
      </pc:sldChg>
      <pc:sldChg chg="modNotes">
        <pc:chgData name="Siem Biniam" userId="S::pk40axu@eduvaud.ch::7111adad-766b-4b01-b1a4-c40bd75098a4" providerId="AD" clId="Web-{10069A05-A22B-4063-9EFA-05E5D3BC4B0A}" dt="2023-10-13T06:06:27.341" v="65"/>
        <pc:sldMkLst>
          <pc:docMk/>
          <pc:sldMk cId="1432696673" sldId="282"/>
        </pc:sldMkLst>
      </pc:sldChg>
      <pc:sldChg chg="modNotes">
        <pc:chgData name="Siem Biniam" userId="S::pk40axu@eduvaud.ch::7111adad-766b-4b01-b1a4-c40bd75098a4" providerId="AD" clId="Web-{10069A05-A22B-4063-9EFA-05E5D3BC4B0A}" dt="2023-10-13T06:06:03.028" v="36"/>
        <pc:sldMkLst>
          <pc:docMk/>
          <pc:sldMk cId="1366857167" sldId="283"/>
        </pc:sldMkLst>
      </pc:sldChg>
      <pc:sldChg chg="addSp modSp modNotes">
        <pc:chgData name="Siem Biniam" userId="S::pk40axu@eduvaud.ch::7111adad-766b-4b01-b1a4-c40bd75098a4" providerId="AD" clId="Web-{10069A05-A22B-4063-9EFA-05E5D3BC4B0A}" dt="2023-10-13T06:05:58.263" v="33"/>
        <pc:sldMkLst>
          <pc:docMk/>
          <pc:sldMk cId="2945855229" sldId="285"/>
        </pc:sldMkLst>
        <pc:picChg chg="add mod">
          <ac:chgData name="Siem Biniam" userId="S::pk40axu@eduvaud.ch::7111adad-766b-4b01-b1a4-c40bd75098a4" providerId="AD" clId="Web-{10069A05-A22B-4063-9EFA-05E5D3BC4B0A}" dt="2023-10-13T06:03:00.744" v="4" actId="1076"/>
          <ac:picMkLst>
            <pc:docMk/>
            <pc:sldMk cId="2945855229" sldId="285"/>
            <ac:picMk id="3" creationId="{7687FA9E-B52A-6A77-87FF-2A353B3AC2CB}"/>
          </ac:picMkLst>
        </pc:picChg>
      </pc:sldChg>
      <pc:sldChg chg="modNotes">
        <pc:chgData name="Siem Biniam" userId="S::pk40axu@eduvaud.ch::7111adad-766b-4b01-b1a4-c40bd75098a4" providerId="AD" clId="Web-{10069A05-A22B-4063-9EFA-05E5D3BC4B0A}" dt="2023-10-13T06:06:56.733" v="84"/>
        <pc:sldMkLst>
          <pc:docMk/>
          <pc:sldMk cId="1612280796" sldId="286"/>
        </pc:sldMkLst>
      </pc:sldChg>
      <pc:sldChg chg="modNotes">
        <pc:chgData name="Siem Biniam" userId="S::pk40axu@eduvaud.ch::7111adad-766b-4b01-b1a4-c40bd75098a4" providerId="AD" clId="Web-{10069A05-A22B-4063-9EFA-05E5D3BC4B0A}" dt="2023-10-13T06:05:56.263" v="30"/>
        <pc:sldMkLst>
          <pc:docMk/>
          <pc:sldMk cId="2491369605" sldId="287"/>
        </pc:sldMkLst>
      </pc:sldChg>
      <pc:sldChg chg="modNotes">
        <pc:chgData name="Siem Biniam" userId="S::pk40axu@eduvaud.ch::7111adad-766b-4b01-b1a4-c40bd75098a4" providerId="AD" clId="Web-{10069A05-A22B-4063-9EFA-05E5D3BC4B0A}" dt="2023-10-13T06:06:19.201" v="57"/>
        <pc:sldMkLst>
          <pc:docMk/>
          <pc:sldMk cId="467715202" sldId="289"/>
        </pc:sldMkLst>
      </pc:sldChg>
    </pc:docChg>
  </pc:docChgLst>
  <pc:docChgLst>
    <pc:chgData name="Siem Biniam" userId="S::pk40axu@eduvaud.ch::7111adad-766b-4b01-b1a4-c40bd75098a4" providerId="AD" clId="Web-{21CE3886-E7E5-5D5E-4449-6539AB660BA6}"/>
    <pc:docChg chg="addSld delSld modSld">
      <pc:chgData name="Siem Biniam" userId="S::pk40axu@eduvaud.ch::7111adad-766b-4b01-b1a4-c40bd75098a4" providerId="AD" clId="Web-{21CE3886-E7E5-5D5E-4449-6539AB660BA6}" dt="2023-10-12T20:30:16.592" v="159"/>
      <pc:docMkLst>
        <pc:docMk/>
      </pc:docMkLst>
      <pc:sldChg chg="addSp delSp modSp mod modClrScheme chgLayout">
        <pc:chgData name="Siem Biniam" userId="S::pk40axu@eduvaud.ch::7111adad-766b-4b01-b1a4-c40bd75098a4" providerId="AD" clId="Web-{21CE3886-E7E5-5D5E-4449-6539AB660BA6}" dt="2023-10-12T19:18:00.186" v="38" actId="1076"/>
        <pc:sldMkLst>
          <pc:docMk/>
          <pc:sldMk cId="277377105" sldId="257"/>
        </pc:sldMkLst>
        <pc:spChg chg="del">
          <ac:chgData name="Siem Biniam" userId="S::pk40axu@eduvaud.ch::7111adad-766b-4b01-b1a4-c40bd75098a4" providerId="AD" clId="Web-{21CE3886-E7E5-5D5E-4449-6539AB660BA6}" dt="2023-10-12T19:15:58.183" v="14"/>
          <ac:spMkLst>
            <pc:docMk/>
            <pc:sldMk cId="277377105" sldId="257"/>
            <ac:spMk id="3" creationId="{84FD0959-8A74-8CB9-11AD-EBAEEAFA83AD}"/>
          </ac:spMkLst>
        </pc:spChg>
        <pc:spChg chg="mod">
          <ac:chgData name="Siem Biniam" userId="S::pk40axu@eduvaud.ch::7111adad-766b-4b01-b1a4-c40bd75098a4" providerId="AD" clId="Web-{21CE3886-E7E5-5D5E-4449-6539AB660BA6}" dt="2023-10-12T19:17:14.873" v="22"/>
          <ac:spMkLst>
            <pc:docMk/>
            <pc:sldMk cId="277377105" sldId="257"/>
            <ac:spMk id="4" creationId="{3135B157-1771-47C0-A2ED-DBE01811C6B5}"/>
          </ac:spMkLst>
        </pc:spChg>
        <pc:spChg chg="mod">
          <ac:chgData name="Siem Biniam" userId="S::pk40axu@eduvaud.ch::7111adad-766b-4b01-b1a4-c40bd75098a4" providerId="AD" clId="Web-{21CE3886-E7E5-5D5E-4449-6539AB660BA6}" dt="2023-10-12T19:17:14.873" v="22"/>
          <ac:spMkLst>
            <pc:docMk/>
            <pc:sldMk cId="277377105" sldId="257"/>
            <ac:spMk id="5" creationId="{06774A57-DC9F-44C5-B707-3B57BDBE4437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7:40.920" v="34"/>
          <ac:spMkLst>
            <pc:docMk/>
            <pc:sldMk cId="277377105" sldId="257"/>
            <ac:spMk id="12" creationId="{0A1F65B9-62DD-F84C-9A94-5807C3A55B92}"/>
          </ac:spMkLst>
        </pc:spChg>
        <pc:spChg chg="del mod ord">
          <ac:chgData name="Siem Biniam" userId="S::pk40axu@eduvaud.ch::7111adad-766b-4b01-b1a4-c40bd75098a4" providerId="AD" clId="Web-{21CE3886-E7E5-5D5E-4449-6539AB660BA6}" dt="2023-10-12T19:17:36.670" v="31"/>
          <ac:spMkLst>
            <pc:docMk/>
            <pc:sldMk cId="277377105" sldId="257"/>
            <ac:spMk id="20" creationId="{2E468DC9-F7EA-4DDD-A3C6-7FED01F0AB9B}"/>
          </ac:spMkLst>
        </pc:spChg>
        <pc:spChg chg="mod">
          <ac:chgData name="Siem Biniam" userId="S::pk40axu@eduvaud.ch::7111adad-766b-4b01-b1a4-c40bd75098a4" providerId="AD" clId="Web-{21CE3886-E7E5-5D5E-4449-6539AB660BA6}" dt="2023-10-12T19:18:00.186" v="38" actId="1076"/>
          <ac:spMkLst>
            <pc:docMk/>
            <pc:sldMk cId="277377105" sldId="257"/>
            <ac:spMk id="30" creationId="{E1840D15-B3C7-4446-9131-8F222F601B1B}"/>
          </ac:spMkLst>
        </pc:spChg>
        <pc:spChg chg="add mod">
          <ac:chgData name="Siem Biniam" userId="S::pk40axu@eduvaud.ch::7111adad-766b-4b01-b1a4-c40bd75098a4" providerId="AD" clId="Web-{21CE3886-E7E5-5D5E-4449-6539AB660BA6}" dt="2023-10-12T19:17:49.295" v="37" actId="1076"/>
          <ac:spMkLst>
            <pc:docMk/>
            <pc:sldMk cId="277377105" sldId="257"/>
            <ac:spMk id="35" creationId="{65828482-EC4E-9A9C-B633-09A931FFB2B8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7:20.154" v="23"/>
          <ac:spMkLst>
            <pc:docMk/>
            <pc:sldMk cId="277377105" sldId="257"/>
            <ac:spMk id="37" creationId="{C70A5092-5277-1DF0-D959-18DAF70CC492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7:33.920" v="29"/>
          <ac:spMkLst>
            <pc:docMk/>
            <pc:sldMk cId="277377105" sldId="257"/>
            <ac:spMk id="39" creationId="{C6E4C4F8-7618-003D-C48C-E74A2BE76276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7:38.107" v="32"/>
          <ac:spMkLst>
            <pc:docMk/>
            <pc:sldMk cId="277377105" sldId="257"/>
            <ac:spMk id="41" creationId="{D6ADD58B-1659-3C40-433A-CB9AF80A33CF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7:39.608" v="33"/>
          <ac:spMkLst>
            <pc:docMk/>
            <pc:sldMk cId="277377105" sldId="257"/>
            <ac:spMk id="43" creationId="{551A63E5-E94B-936F-9DCE-BA7CDE184DFC}"/>
          </ac:spMkLst>
        </pc:spChg>
        <pc:picChg chg="add del mod">
          <ac:chgData name="Siem Biniam" userId="S::pk40axu@eduvaud.ch::7111adad-766b-4b01-b1a4-c40bd75098a4" providerId="AD" clId="Web-{21CE3886-E7E5-5D5E-4449-6539AB660BA6}" dt="2023-10-12T19:16:00.855" v="16"/>
          <ac:picMkLst>
            <pc:docMk/>
            <pc:sldMk cId="277377105" sldId="257"/>
            <ac:picMk id="2" creationId="{7C6D3F3D-92AA-141F-E2F9-756755FA0A13}"/>
          </ac:picMkLst>
        </pc:picChg>
        <pc:picChg chg="add del mod">
          <ac:chgData name="Siem Biniam" userId="S::pk40axu@eduvaud.ch::7111adad-766b-4b01-b1a4-c40bd75098a4" providerId="AD" clId="Web-{21CE3886-E7E5-5D5E-4449-6539AB660BA6}" dt="2023-10-12T19:16:47.497" v="18"/>
          <ac:picMkLst>
            <pc:docMk/>
            <pc:sldMk cId="277377105" sldId="257"/>
            <ac:picMk id="8" creationId="{1FE820F2-6BEA-90D9-AA7C-F1B3AF36B234}"/>
          </ac:picMkLst>
        </pc:picChg>
        <pc:picChg chg="add del mod">
          <ac:chgData name="Siem Biniam" userId="S::pk40axu@eduvaud.ch::7111adad-766b-4b01-b1a4-c40bd75098a4" providerId="AD" clId="Web-{21CE3886-E7E5-5D5E-4449-6539AB660BA6}" dt="2023-10-12T19:17:00.825" v="20"/>
          <ac:picMkLst>
            <pc:docMk/>
            <pc:sldMk cId="277377105" sldId="257"/>
            <ac:picMk id="9" creationId="{5DF5B319-C305-D502-3706-212AD74A0153}"/>
          </ac:picMkLst>
        </pc:picChg>
        <pc:picChg chg="add mod ord">
          <ac:chgData name="Siem Biniam" userId="S::pk40axu@eduvaud.ch::7111adad-766b-4b01-b1a4-c40bd75098a4" providerId="AD" clId="Web-{21CE3886-E7E5-5D5E-4449-6539AB660BA6}" dt="2023-10-12T19:17:14.873" v="22"/>
          <ac:picMkLst>
            <pc:docMk/>
            <pc:sldMk cId="277377105" sldId="257"/>
            <ac:picMk id="10" creationId="{7F0690B2-D98B-CAA1-9E7D-3E2603FFE5B7}"/>
          </ac:picMkLst>
        </pc:picChg>
      </pc:sldChg>
      <pc:sldChg chg="addSp delSp modSp">
        <pc:chgData name="Siem Biniam" userId="S::pk40axu@eduvaud.ch::7111adad-766b-4b01-b1a4-c40bd75098a4" providerId="AD" clId="Web-{21CE3886-E7E5-5D5E-4449-6539AB660BA6}" dt="2023-10-12T19:13:47.617" v="13"/>
        <pc:sldMkLst>
          <pc:docMk/>
          <pc:sldMk cId="1001964732" sldId="272"/>
        </pc:sldMkLst>
        <pc:spChg chg="add del">
          <ac:chgData name="Siem Biniam" userId="S::pk40axu@eduvaud.ch::7111adad-766b-4b01-b1a4-c40bd75098a4" providerId="AD" clId="Web-{21CE3886-E7E5-5D5E-4449-6539AB660BA6}" dt="2023-10-12T19:13:47.617" v="13"/>
          <ac:spMkLst>
            <pc:docMk/>
            <pc:sldMk cId="1001964732" sldId="272"/>
            <ac:spMk id="2" creationId="{B9856CBD-0195-B450-88F7-F9734A361651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12"/>
          <ac:spMkLst>
            <pc:docMk/>
            <pc:sldMk cId="1001964732" sldId="272"/>
            <ac:spMk id="4" creationId="{390DA67E-F60F-43C3-0C28-D8912419AD1D}"/>
          </ac:spMkLst>
        </pc:spChg>
        <pc:spChg chg="add del">
          <ac:chgData name="Siem Biniam" userId="S::pk40axu@eduvaud.ch::7111adad-766b-4b01-b1a4-c40bd75098a4" providerId="AD" clId="Web-{21CE3886-E7E5-5D5E-4449-6539AB660BA6}" dt="2023-10-12T19:13:47.617" v="7"/>
          <ac:spMkLst>
            <pc:docMk/>
            <pc:sldMk cId="1001964732" sldId="272"/>
            <ac:spMk id="6" creationId="{ECD612B0-CA10-4130-B168-DF81E13876EC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11"/>
          <ac:spMkLst>
            <pc:docMk/>
            <pc:sldMk cId="1001964732" sldId="272"/>
            <ac:spMk id="7" creationId="{D8EF94E1-F225-D3E6-DBFC-C151CB7C6FB8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10"/>
          <ac:spMkLst>
            <pc:docMk/>
            <pc:sldMk cId="1001964732" sldId="272"/>
            <ac:spMk id="9" creationId="{333968E5-8A44-DAE7-3916-566B97E264AA}"/>
          </ac:spMkLst>
        </pc:spChg>
        <pc:spChg chg="add del">
          <ac:chgData name="Siem Biniam" userId="S::pk40axu@eduvaud.ch::7111adad-766b-4b01-b1a4-c40bd75098a4" providerId="AD" clId="Web-{21CE3886-E7E5-5D5E-4449-6539AB660BA6}" dt="2023-10-12T19:13:47.617" v="8"/>
          <ac:spMkLst>
            <pc:docMk/>
            <pc:sldMk cId="1001964732" sldId="272"/>
            <ac:spMk id="11" creationId="{F72949CD-9D3F-427D-B9F4-D4BC669A1EBC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9"/>
          <ac:spMkLst>
            <pc:docMk/>
            <pc:sldMk cId="1001964732" sldId="272"/>
            <ac:spMk id="12" creationId="{3E27E2E7-7B4B-067D-DB1B-D967C1A1F89E}"/>
          </ac:spMkLst>
        </pc:spChg>
        <pc:spChg chg="add del">
          <ac:chgData name="Siem Biniam" userId="S::pk40axu@eduvaud.ch::7111adad-766b-4b01-b1a4-c40bd75098a4" providerId="AD" clId="Web-{21CE3886-E7E5-5D5E-4449-6539AB660BA6}" dt="2023-10-12T19:13:47.617" v="9"/>
          <ac:spMkLst>
            <pc:docMk/>
            <pc:sldMk cId="1001964732" sldId="272"/>
            <ac:spMk id="13" creationId="{47B3AD41-1FE5-49CB-8A4E-D4849B52B19A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8"/>
          <ac:spMkLst>
            <pc:docMk/>
            <pc:sldMk cId="1001964732" sldId="272"/>
            <ac:spMk id="15" creationId="{AAD0579D-3133-3E1C-E94A-003E6E8D9916}"/>
          </ac:spMkLst>
        </pc:spChg>
        <pc:spChg chg="add del mod">
          <ac:chgData name="Siem Biniam" userId="S::pk40axu@eduvaud.ch::7111adad-766b-4b01-b1a4-c40bd75098a4" providerId="AD" clId="Web-{21CE3886-E7E5-5D5E-4449-6539AB660BA6}" dt="2023-10-12T19:13:47.617" v="7"/>
          <ac:spMkLst>
            <pc:docMk/>
            <pc:sldMk cId="1001964732" sldId="272"/>
            <ac:spMk id="17" creationId="{90754A59-846D-4348-CB19-A88ED5C242B9}"/>
          </ac:spMkLst>
        </pc:spChg>
        <pc:picChg chg="add del">
          <ac:chgData name="Siem Biniam" userId="S::pk40axu@eduvaud.ch::7111adad-766b-4b01-b1a4-c40bd75098a4" providerId="AD" clId="Web-{21CE3886-E7E5-5D5E-4449-6539AB660BA6}" dt="2023-10-12T19:13:47.617" v="10"/>
          <ac:picMkLst>
            <pc:docMk/>
            <pc:sldMk cId="1001964732" sldId="272"/>
            <ac:picMk id="28" creationId="{757DD8CC-7F4E-34B9-9553-0C81B96FDF4A}"/>
          </ac:picMkLst>
        </pc:picChg>
        <pc:picChg chg="add del">
          <ac:chgData name="Siem Biniam" userId="S::pk40axu@eduvaud.ch::7111adad-766b-4b01-b1a4-c40bd75098a4" providerId="AD" clId="Web-{21CE3886-E7E5-5D5E-4449-6539AB660BA6}" dt="2023-10-12T19:13:47.617" v="11"/>
          <ac:picMkLst>
            <pc:docMk/>
            <pc:sldMk cId="1001964732" sldId="272"/>
            <ac:picMk id="31" creationId="{940CEC02-73D1-78FB-6C5E-3D0C9637AB26}"/>
          </ac:picMkLst>
        </pc:picChg>
        <pc:picChg chg="add del">
          <ac:chgData name="Siem Biniam" userId="S::pk40axu@eduvaud.ch::7111adad-766b-4b01-b1a4-c40bd75098a4" providerId="AD" clId="Web-{21CE3886-E7E5-5D5E-4449-6539AB660BA6}" dt="2023-10-12T19:13:47.617" v="12"/>
          <ac:picMkLst>
            <pc:docMk/>
            <pc:sldMk cId="1001964732" sldId="272"/>
            <ac:picMk id="34" creationId="{B3F313B4-FAFE-2B1C-EDE4-47896F063C90}"/>
          </ac:picMkLst>
        </pc:picChg>
      </pc:sldChg>
      <pc:sldChg chg="modSp">
        <pc:chgData name="Siem Biniam" userId="S::pk40axu@eduvaud.ch::7111adad-766b-4b01-b1a4-c40bd75098a4" providerId="AD" clId="Web-{21CE3886-E7E5-5D5E-4449-6539AB660BA6}" dt="2023-10-12T19:19:49.319" v="107" actId="1076"/>
        <pc:sldMkLst>
          <pc:docMk/>
          <pc:sldMk cId="2924217438" sldId="279"/>
        </pc:sldMkLst>
        <pc:spChg chg="mod">
          <ac:chgData name="Siem Biniam" userId="S::pk40axu@eduvaud.ch::7111adad-766b-4b01-b1a4-c40bd75098a4" providerId="AD" clId="Web-{21CE3886-E7E5-5D5E-4449-6539AB660BA6}" dt="2023-10-12T19:19:13.626" v="88" actId="14100"/>
          <ac:spMkLst>
            <pc:docMk/>
            <pc:sldMk cId="2924217438" sldId="279"/>
            <ac:spMk id="7" creationId="{80E1A292-E4E7-6C9C-6619-EBE5783E3409}"/>
          </ac:spMkLst>
        </pc:spChg>
        <pc:spChg chg="mod">
          <ac:chgData name="Siem Biniam" userId="S::pk40axu@eduvaud.ch::7111adad-766b-4b01-b1a4-c40bd75098a4" providerId="AD" clId="Web-{21CE3886-E7E5-5D5E-4449-6539AB660BA6}" dt="2023-10-12T19:19:13.626" v="87" actId="14100"/>
          <ac:spMkLst>
            <pc:docMk/>
            <pc:sldMk cId="2924217438" sldId="279"/>
            <ac:spMk id="9" creationId="{327E281B-290A-8C50-7E6F-A7B72DC143C3}"/>
          </ac:spMkLst>
        </pc:spChg>
        <pc:spChg chg="mod">
          <ac:chgData name="Siem Biniam" userId="S::pk40axu@eduvaud.ch::7111adad-766b-4b01-b1a4-c40bd75098a4" providerId="AD" clId="Web-{21CE3886-E7E5-5D5E-4449-6539AB660BA6}" dt="2023-10-12T19:19:13.626" v="90" actId="14100"/>
          <ac:spMkLst>
            <pc:docMk/>
            <pc:sldMk cId="2924217438" sldId="279"/>
            <ac:spMk id="15" creationId="{5D612DE3-C238-FE20-2B83-372693E24955}"/>
          </ac:spMkLst>
        </pc:spChg>
        <pc:spChg chg="mod">
          <ac:chgData name="Siem Biniam" userId="S::pk40axu@eduvaud.ch::7111adad-766b-4b01-b1a4-c40bd75098a4" providerId="AD" clId="Web-{21CE3886-E7E5-5D5E-4449-6539AB660BA6}" dt="2023-10-12T19:19:13.626" v="98" actId="14100"/>
          <ac:spMkLst>
            <pc:docMk/>
            <pc:sldMk cId="2924217438" sldId="279"/>
            <ac:spMk id="21" creationId="{805BF1CD-2EC6-44F4-8AD8-25D9BD488B7A}"/>
          </ac:spMkLst>
        </pc:spChg>
        <pc:spChg chg="mod">
          <ac:chgData name="Siem Biniam" userId="S::pk40axu@eduvaud.ch::7111adad-766b-4b01-b1a4-c40bd75098a4" providerId="AD" clId="Web-{21CE3886-E7E5-5D5E-4449-6539AB660BA6}" dt="2023-10-12T19:19:13.626" v="96" actId="14100"/>
          <ac:spMkLst>
            <pc:docMk/>
            <pc:sldMk cId="2924217438" sldId="279"/>
            <ac:spMk id="23" creationId="{5DF31FE0-F56B-494E-A42E-D2A3B4A5BE01}"/>
          </ac:spMkLst>
        </pc:spChg>
        <pc:spChg chg="mod">
          <ac:chgData name="Siem Biniam" userId="S::pk40axu@eduvaud.ch::7111adad-766b-4b01-b1a4-c40bd75098a4" providerId="AD" clId="Web-{21CE3886-E7E5-5D5E-4449-6539AB660BA6}" dt="2023-10-12T19:19:26.428" v="102" actId="1076"/>
          <ac:spMkLst>
            <pc:docMk/>
            <pc:sldMk cId="2924217438" sldId="279"/>
            <ac:spMk id="24" creationId="{F59958C6-2B49-4E50-8050-97C6B6679AC1}"/>
          </ac:spMkLst>
        </pc:spChg>
        <pc:spChg chg="mod">
          <ac:chgData name="Siem Biniam" userId="S::pk40axu@eduvaud.ch::7111adad-766b-4b01-b1a4-c40bd75098a4" providerId="AD" clId="Web-{21CE3886-E7E5-5D5E-4449-6539AB660BA6}" dt="2023-10-12T19:19:49.319" v="107" actId="1076"/>
          <ac:spMkLst>
            <pc:docMk/>
            <pc:sldMk cId="2924217438" sldId="279"/>
            <ac:spMk id="25" creationId="{BAE2F608-914C-4C3C-93D9-10B4F89F1DF8}"/>
          </ac:spMkLst>
        </pc:spChg>
        <pc:spChg chg="mod">
          <ac:chgData name="Siem Biniam" userId="S::pk40axu@eduvaud.ch::7111adad-766b-4b01-b1a4-c40bd75098a4" providerId="AD" clId="Web-{21CE3886-E7E5-5D5E-4449-6539AB660BA6}" dt="2023-10-12T19:19:13.626" v="100" actId="14100"/>
          <ac:spMkLst>
            <pc:docMk/>
            <pc:sldMk cId="2924217438" sldId="279"/>
            <ac:spMk id="111" creationId="{CC9F3600-2711-4A49-8018-C4671B56159C}"/>
          </ac:spMkLst>
        </pc:spChg>
        <pc:picChg chg="mod">
          <ac:chgData name="Siem Biniam" userId="S::pk40axu@eduvaud.ch::7111adad-766b-4b01-b1a4-c40bd75098a4" providerId="AD" clId="Web-{21CE3886-E7E5-5D5E-4449-6539AB660BA6}" dt="2023-10-12T19:19:13.626" v="89" actId="14100"/>
          <ac:picMkLst>
            <pc:docMk/>
            <pc:sldMk cId="2924217438" sldId="279"/>
            <ac:picMk id="3" creationId="{1691366B-837C-8BF3-CC61-B0399787BBCC}"/>
          </ac:picMkLst>
        </pc:picChg>
        <pc:picChg chg="mod">
          <ac:chgData name="Siem Biniam" userId="S::pk40axu@eduvaud.ch::7111adad-766b-4b01-b1a4-c40bd75098a4" providerId="AD" clId="Web-{21CE3886-E7E5-5D5E-4449-6539AB660BA6}" dt="2023-10-12T19:19:13.626" v="86" actId="14100"/>
          <ac:picMkLst>
            <pc:docMk/>
            <pc:sldMk cId="2924217438" sldId="279"/>
            <ac:picMk id="10" creationId="{AFFB518F-2779-BC99-28DE-DEFE3E16115A}"/>
          </ac:picMkLst>
        </pc:picChg>
        <pc:picChg chg="mod">
          <ac:chgData name="Siem Biniam" userId="S::pk40axu@eduvaud.ch::7111adad-766b-4b01-b1a4-c40bd75098a4" providerId="AD" clId="Web-{21CE3886-E7E5-5D5E-4449-6539AB660BA6}" dt="2023-10-12T19:19:13.626" v="91" actId="14100"/>
          <ac:picMkLst>
            <pc:docMk/>
            <pc:sldMk cId="2924217438" sldId="279"/>
            <ac:picMk id="13" creationId="{1473AF56-11D5-5FD6-B000-6E558DC5C98D}"/>
          </ac:picMkLst>
        </pc:picChg>
        <pc:picChg chg="mod">
          <ac:chgData name="Siem Biniam" userId="S::pk40axu@eduvaud.ch::7111adad-766b-4b01-b1a4-c40bd75098a4" providerId="AD" clId="Web-{21CE3886-E7E5-5D5E-4449-6539AB660BA6}" dt="2023-10-12T19:19:13.626" v="99" actId="14100"/>
          <ac:picMkLst>
            <pc:docMk/>
            <pc:sldMk cId="2924217438" sldId="279"/>
            <ac:picMk id="74" creationId="{96133EF6-E5B3-48D4-B125-3DB8418D5651}"/>
          </ac:picMkLst>
        </pc:picChg>
        <pc:picChg chg="mod">
          <ac:chgData name="Siem Biniam" userId="S::pk40axu@eduvaud.ch::7111adad-766b-4b01-b1a4-c40bd75098a4" providerId="AD" clId="Web-{21CE3886-E7E5-5D5E-4449-6539AB660BA6}" dt="2023-10-12T19:19:13.626" v="97" actId="14100"/>
          <ac:picMkLst>
            <pc:docMk/>
            <pc:sldMk cId="2924217438" sldId="279"/>
            <ac:picMk id="75" creationId="{5B57A567-220C-4397-939E-6693826CCA7A}"/>
          </ac:picMkLst>
        </pc:picChg>
        <pc:picChg chg="mod">
          <ac:chgData name="Siem Biniam" userId="S::pk40axu@eduvaud.ch::7111adad-766b-4b01-b1a4-c40bd75098a4" providerId="AD" clId="Web-{21CE3886-E7E5-5D5E-4449-6539AB660BA6}" dt="2023-10-12T19:19:29.975" v="103" actId="1076"/>
          <ac:picMkLst>
            <pc:docMk/>
            <pc:sldMk cId="2924217438" sldId="279"/>
            <ac:picMk id="76" creationId="{0FA7962C-3AAE-40F0-8FDE-2ADF2BAC0318}"/>
          </ac:picMkLst>
        </pc:picChg>
        <pc:picChg chg="mod">
          <ac:chgData name="Siem Biniam" userId="S::pk40axu@eduvaud.ch::7111adad-766b-4b01-b1a4-c40bd75098a4" providerId="AD" clId="Web-{21CE3886-E7E5-5D5E-4449-6539AB660BA6}" dt="2023-10-12T19:19:33.506" v="104" actId="1076"/>
          <ac:picMkLst>
            <pc:docMk/>
            <pc:sldMk cId="2924217438" sldId="279"/>
            <ac:picMk id="77" creationId="{D1E6E4D0-906D-4B29-A5A3-EDBA9E13B7A7}"/>
          </ac:picMkLst>
        </pc:picChg>
      </pc:sldChg>
      <pc:sldChg chg="addSp delSp modSp new add del">
        <pc:chgData name="Siem Biniam" userId="S::pk40axu@eduvaud.ch::7111adad-766b-4b01-b1a4-c40bd75098a4" providerId="AD" clId="Web-{21CE3886-E7E5-5D5E-4449-6539AB660BA6}" dt="2023-10-12T20:30:16.592" v="159"/>
        <pc:sldMkLst>
          <pc:docMk/>
          <pc:sldMk cId="1129049976" sldId="290"/>
        </pc:sldMkLst>
        <pc:spChg chg="del">
          <ac:chgData name="Siem Biniam" userId="S::pk40axu@eduvaud.ch::7111adad-766b-4b01-b1a4-c40bd75098a4" providerId="AD" clId="Web-{21CE3886-E7E5-5D5E-4449-6539AB660BA6}" dt="2023-10-12T20:16:59.050" v="113"/>
          <ac:spMkLst>
            <pc:docMk/>
            <pc:sldMk cId="1129049976" sldId="290"/>
            <ac:spMk id="4" creationId="{3F7A62C7-B243-5165-A5ED-AA4D7373D6EF}"/>
          </ac:spMkLst>
        </pc:spChg>
        <pc:spChg chg="mod">
          <ac:chgData name="Siem Biniam" userId="S::pk40axu@eduvaud.ch::7111adad-766b-4b01-b1a4-c40bd75098a4" providerId="AD" clId="Web-{21CE3886-E7E5-5D5E-4449-6539AB660BA6}" dt="2023-10-12T20:18:25.973" v="142" actId="1076"/>
          <ac:spMkLst>
            <pc:docMk/>
            <pc:sldMk cId="1129049976" sldId="290"/>
            <ac:spMk id="5" creationId="{7C3ABBFF-9537-4149-63BA-BEE6D13AAA0A}"/>
          </ac:spMkLst>
        </pc:spChg>
        <pc:spChg chg="mod">
          <ac:chgData name="Siem Biniam" userId="S::pk40axu@eduvaud.ch::7111adad-766b-4b01-b1a4-c40bd75098a4" providerId="AD" clId="Web-{21CE3886-E7E5-5D5E-4449-6539AB660BA6}" dt="2023-10-12T20:18:20.786" v="140" actId="1076"/>
          <ac:spMkLst>
            <pc:docMk/>
            <pc:sldMk cId="1129049976" sldId="290"/>
            <ac:spMk id="6" creationId="{9CA5ED08-4FB2-846B-C411-34C303FDC9AF}"/>
          </ac:spMkLst>
        </pc:spChg>
        <pc:spChg chg="del">
          <ac:chgData name="Siem Biniam" userId="S::pk40axu@eduvaud.ch::7111adad-766b-4b01-b1a4-c40bd75098a4" providerId="AD" clId="Web-{21CE3886-E7E5-5D5E-4449-6539AB660BA6}" dt="2023-10-12T20:18:11.348" v="139"/>
          <ac:spMkLst>
            <pc:docMk/>
            <pc:sldMk cId="1129049976" sldId="290"/>
            <ac:spMk id="7" creationId="{73FD741D-9BDF-4724-61ED-11B1E0ACD7DE}"/>
          </ac:spMkLst>
        </pc:spChg>
        <pc:spChg chg="mod">
          <ac:chgData name="Siem Biniam" userId="S::pk40axu@eduvaud.ch::7111adad-766b-4b01-b1a4-c40bd75098a4" providerId="AD" clId="Web-{21CE3886-E7E5-5D5E-4449-6539AB660BA6}" dt="2023-10-12T20:29:38.576" v="158" actId="20577"/>
          <ac:spMkLst>
            <pc:docMk/>
            <pc:sldMk cId="1129049976" sldId="290"/>
            <ac:spMk id="8" creationId="{302AABAD-BE42-D5A7-1BFB-D36BCDC18FAD}"/>
          </ac:spMkLst>
        </pc:spChg>
        <pc:spChg chg="mod">
          <ac:chgData name="Siem Biniam" userId="S::pk40axu@eduvaud.ch::7111adad-766b-4b01-b1a4-c40bd75098a4" providerId="AD" clId="Web-{21CE3886-E7E5-5D5E-4449-6539AB660BA6}" dt="2023-10-12T20:18:20.801" v="141" actId="1076"/>
          <ac:spMkLst>
            <pc:docMk/>
            <pc:sldMk cId="1129049976" sldId="290"/>
            <ac:spMk id="9" creationId="{B9FB2EC6-2823-464D-B111-DA365641654E}"/>
          </ac:spMkLst>
        </pc:spChg>
        <pc:spChg chg="del">
          <ac:chgData name="Siem Biniam" userId="S::pk40axu@eduvaud.ch::7111adad-766b-4b01-b1a4-c40bd75098a4" providerId="AD" clId="Web-{21CE3886-E7E5-5D5E-4449-6539AB660BA6}" dt="2023-10-12T20:18:11.332" v="138"/>
          <ac:spMkLst>
            <pc:docMk/>
            <pc:sldMk cId="1129049976" sldId="290"/>
            <ac:spMk id="10" creationId="{45489F26-E9A3-3263-2EAF-CBEAA3218643}"/>
          </ac:spMkLst>
        </pc:spChg>
        <pc:spChg chg="add del mod">
          <ac:chgData name="Siem Biniam" userId="S::pk40axu@eduvaud.ch::7111adad-766b-4b01-b1a4-c40bd75098a4" providerId="AD" clId="Web-{21CE3886-E7E5-5D5E-4449-6539AB660BA6}" dt="2023-10-12T20:17:23.378" v="129" actId="20577"/>
          <ac:spMkLst>
            <pc:docMk/>
            <pc:sldMk cId="1129049976" sldId="290"/>
            <ac:spMk id="11" creationId="{E70C81BF-042B-8F1A-A210-9380BB7984FF}"/>
          </ac:spMkLst>
        </pc:spChg>
      </pc:sldChg>
    </pc:docChg>
  </pc:docChgLst>
  <pc:docChgLst>
    <pc:chgData name="Nikola Gligorijevic" userId="S::pl18gfr@eduvaud.ch::91c1743d-cc66-4923-aa47-ef09128776d5" providerId="AD" clId="Web-{7F255DA9-7462-9042-F7E3-E51EA975C336}"/>
    <pc:docChg chg="modSld">
      <pc:chgData name="Nikola Gligorijevic" userId="S::pl18gfr@eduvaud.ch::91c1743d-cc66-4923-aa47-ef09128776d5" providerId="AD" clId="Web-{7F255DA9-7462-9042-F7E3-E51EA975C336}" dt="2023-10-13T06:50:19.667" v="44"/>
      <pc:docMkLst>
        <pc:docMk/>
      </pc:docMkLst>
      <pc:sldChg chg="addSp delSp modSp">
        <pc:chgData name="Nikola Gligorijevic" userId="S::pl18gfr@eduvaud.ch::91c1743d-cc66-4923-aa47-ef09128776d5" providerId="AD" clId="Web-{7F255DA9-7462-9042-F7E3-E51EA975C336}" dt="2023-10-13T06:36:35.343" v="30" actId="14100"/>
        <pc:sldMkLst>
          <pc:docMk/>
          <pc:sldMk cId="611775336" sldId="258"/>
        </pc:sldMkLst>
        <pc:picChg chg="add mod">
          <ac:chgData name="Nikola Gligorijevic" userId="S::pl18gfr@eduvaud.ch::91c1743d-cc66-4923-aa47-ef09128776d5" providerId="AD" clId="Web-{7F255DA9-7462-9042-F7E3-E51EA975C336}" dt="2023-10-13T06:36:35.343" v="30" actId="14100"/>
          <ac:picMkLst>
            <pc:docMk/>
            <pc:sldMk cId="611775336" sldId="258"/>
            <ac:picMk id="2" creationId="{F2977F93-B8EF-5109-B760-CF270746AF6E}"/>
          </ac:picMkLst>
        </pc:picChg>
        <pc:picChg chg="add mod">
          <ac:chgData name="Nikola Gligorijevic" userId="S::pl18gfr@eduvaud.ch::91c1743d-cc66-4923-aa47-ef09128776d5" providerId="AD" clId="Web-{7F255DA9-7462-9042-F7E3-E51EA975C336}" dt="2023-10-13T06:36:26.702" v="27" actId="1076"/>
          <ac:picMkLst>
            <pc:docMk/>
            <pc:sldMk cId="611775336" sldId="258"/>
            <ac:picMk id="3" creationId="{2316B89F-60A2-7656-009E-A275944798B5}"/>
          </ac:picMkLst>
        </pc:picChg>
        <pc:picChg chg="add mod">
          <ac:chgData name="Nikola Gligorijevic" userId="S::pl18gfr@eduvaud.ch::91c1743d-cc66-4923-aa47-ef09128776d5" providerId="AD" clId="Web-{7F255DA9-7462-9042-F7E3-E51EA975C336}" dt="2023-10-13T06:36:17.952" v="25" actId="1076"/>
          <ac:picMkLst>
            <pc:docMk/>
            <pc:sldMk cId="611775336" sldId="258"/>
            <ac:picMk id="4" creationId="{2724670A-5A86-6FF4-41A1-F59E778127DD}"/>
          </ac:picMkLst>
        </pc:picChg>
        <pc:picChg chg="del mod">
          <ac:chgData name="Nikola Gligorijevic" userId="S::pl18gfr@eduvaud.ch::91c1743d-cc66-4923-aa47-ef09128776d5" providerId="AD" clId="Web-{7F255DA9-7462-9042-F7E3-E51EA975C336}" dt="2023-10-13T06:35:21.764" v="8"/>
          <ac:picMkLst>
            <pc:docMk/>
            <pc:sldMk cId="611775336" sldId="258"/>
            <ac:picMk id="22" creationId="{A31C57CE-7BE4-C054-D908-99773E8FC1C6}"/>
          </ac:picMkLst>
        </pc:picChg>
      </pc:sldChg>
      <pc:sldChg chg="addSp delSp modSp">
        <pc:chgData name="Nikola Gligorijevic" userId="S::pl18gfr@eduvaud.ch::91c1743d-cc66-4923-aa47-ef09128776d5" providerId="AD" clId="Web-{7F255DA9-7462-9042-F7E3-E51EA975C336}" dt="2023-10-13T06:38:13.032" v="36" actId="1076"/>
        <pc:sldMkLst>
          <pc:docMk/>
          <pc:sldMk cId="1432696673" sldId="282"/>
        </pc:sldMkLst>
        <pc:picChg chg="add mod">
          <ac:chgData name="Nikola Gligorijevic" userId="S::pl18gfr@eduvaud.ch::91c1743d-cc66-4923-aa47-ef09128776d5" providerId="AD" clId="Web-{7F255DA9-7462-9042-F7E3-E51EA975C336}" dt="2023-10-13T06:38:13.032" v="36" actId="1076"/>
          <ac:picMkLst>
            <pc:docMk/>
            <pc:sldMk cId="1432696673" sldId="282"/>
            <ac:picMk id="2" creationId="{5D1D93F7-4A21-85A2-A915-C479BF3FF6BB}"/>
          </ac:picMkLst>
        </pc:picChg>
        <pc:picChg chg="del">
          <ac:chgData name="Nikola Gligorijevic" userId="S::pl18gfr@eduvaud.ch::91c1743d-cc66-4923-aa47-ef09128776d5" providerId="AD" clId="Web-{7F255DA9-7462-9042-F7E3-E51EA975C336}" dt="2023-10-13T06:38:04.407" v="31"/>
          <ac:picMkLst>
            <pc:docMk/>
            <pc:sldMk cId="1432696673" sldId="282"/>
            <ac:picMk id="4" creationId="{081D2510-DC3D-AA07-4381-796F4342A5EF}"/>
          </ac:picMkLst>
        </pc:picChg>
      </pc:sldChg>
      <pc:sldChg chg="modNotes">
        <pc:chgData name="Nikola Gligorijevic" userId="S::pl18gfr@eduvaud.ch::91c1743d-cc66-4923-aa47-ef09128776d5" providerId="AD" clId="Web-{7F255DA9-7462-9042-F7E3-E51EA975C336}" dt="2023-10-13T06:50:19.667" v="44"/>
        <pc:sldMkLst>
          <pc:docMk/>
          <pc:sldMk cId="1612280796" sldId="28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D3D557-0749-4991-AF33-A12A50793DDB}" type="datetime1">
              <a:rPr lang="fr-FR" smtClean="0"/>
              <a:t>12/10/2023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ABD33-0222-484F-B669-9C82AE16FD67}" type="datetime1">
              <a:rPr lang="fr-FR" smtClean="0"/>
              <a:pPr/>
              <a:t>12/10/2023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err="1">
                <a:cs typeface="Calibri"/>
              </a:rPr>
              <a:t>Siem</a:t>
            </a:r>
            <a:endParaRPr lang="fr-FR" err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095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Nikola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151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Mussa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1048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fr-FR" err="1">
                <a:cs typeface="Calibri"/>
              </a:rPr>
              <a:t>Siem</a:t>
            </a:r>
            <a:r>
              <a:rPr lang="fr-FR">
                <a:cs typeface="Calibri"/>
              </a:rPr>
              <a:t> </a:t>
            </a:r>
          </a:p>
          <a:p>
            <a:r>
              <a:rPr lang="fr-FR">
                <a:cs typeface="Calibri"/>
              </a:rPr>
              <a:t>Nikola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Tous</a:t>
            </a:r>
            <a:endParaRPr lang="fr-FR" err="1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38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08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>
                <a:cs typeface="Calibri"/>
              </a:rPr>
              <a:t>Siem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683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Nikola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854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Mussa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3947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-Installation: Installation de 2 VM </a:t>
            </a:r>
            <a:r>
              <a:rPr lang="en-US" err="1">
                <a:cs typeface="Calibri"/>
              </a:rPr>
              <a:t>identique</a:t>
            </a:r>
          </a:p>
          <a:p>
            <a:r>
              <a:rPr lang="en-US">
                <a:cs typeface="Calibri"/>
              </a:rPr>
              <a:t>-Config: </a:t>
            </a:r>
            <a:r>
              <a:rPr lang="en-US" err="1">
                <a:cs typeface="Calibri"/>
              </a:rPr>
              <a:t>Mettre</a:t>
            </a:r>
            <a:r>
              <a:rPr lang="en-US">
                <a:cs typeface="Calibri"/>
              </a:rPr>
              <a:t> meme sous-reseau sur les 2, </a:t>
            </a:r>
            <a:r>
              <a:rPr lang="en-US" err="1">
                <a:cs typeface="Calibri"/>
              </a:rPr>
              <a:t>adresse</a:t>
            </a:r>
            <a:r>
              <a:rPr lang="en-US">
                <a:cs typeface="Calibri"/>
              </a:rPr>
              <a:t> IP. (Sous-reseau--&gt;172.20.20.0)</a:t>
            </a:r>
            <a:endParaRPr lang="en-US"/>
          </a:p>
          <a:p>
            <a:r>
              <a:rPr lang="en-US">
                <a:cs typeface="Calibri"/>
              </a:rPr>
              <a:t>-Test: Ping entre les 2 machines(plus explication après)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NIkola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43132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Siem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90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>
                <a:cs typeface="Calibri"/>
              </a:rPr>
              <a:t>Mussa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58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fr-FR" err="1">
                <a:cs typeface="Calibri"/>
              </a:rPr>
              <a:t>Siem</a:t>
            </a:r>
            <a:r>
              <a:rPr lang="fr-FR">
                <a:cs typeface="Calibri"/>
              </a:rPr>
              <a:t> </a:t>
            </a:r>
          </a:p>
          <a:p>
            <a:r>
              <a:rPr lang="fr-FR">
                <a:cs typeface="Calibri"/>
              </a:rPr>
              <a:t>Dossier Mussa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54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4" name="Espace réservé du texte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2 Mds €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1 Md €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3 Mds €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sous-titre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 concurrenc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9" name="Espace réservé du texte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égie de croiss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1" name="Espace réservé du texte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ici pour ajouter un nom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Espace réservé du contenu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texte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fr-FR" noProof="0"/>
              <a:t>Ajouter un sous-titre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78" name="Espace réservé du texte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79" name="Espace réservé du texte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d’action bien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8" name="Espace réservé du texte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9" name="Espace réservé du texte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0" name="Espace réservé du texte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1" name="Espace réservé du texte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2" name="Espace réservé du texte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3" name="Espace réservé du texte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4" name="Espace réservé du texte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2" name="Espace réservé du texte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3" name="Espace réservé du texte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une année</a:t>
            </a:r>
          </a:p>
        </p:txBody>
      </p:sp>
      <p:sp>
        <p:nvSpPr>
          <p:cNvPr id="54" name="Espace réservé du texte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5" name="Espace réservé du texte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6" name="Espace réservé du texte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7" name="Espace réservé du texte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8" name="Espace réservé du texte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9" name="Espace réservé du texte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financiè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Espace réservé d’image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’image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7" name="Espace réservé d’image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8" name="Espace réservé d’image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 au comp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6" name="Espace réservé du texte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7" name="Espace réservé du texte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8" name="Espace réservé du texte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39" name="Espace réservé du texte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40" name="Espace réservé du texte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41" name="Espace réservé du texte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2" name="Espace réservé d’image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63" name="Espace réservé du texte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4" name="Espace réservé du texte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68" name="Espace réservé du texte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69" name="Espace réservé du texte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0" name="Espace réservé du texte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1" name="Espace réservé du texte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2" name="Espace réservé du texte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nom</a:t>
            </a:r>
          </a:p>
        </p:txBody>
      </p:sp>
      <p:sp>
        <p:nvSpPr>
          <p:cNvPr id="73" name="Espace réservé du texte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78" name="Espace réservé d’image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0" name="Espace réservé d’image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2" name="Espace réservé d’image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4" name="Espace réservé d’image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6" name="Espace réservé d’image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8" name="Espace réservé d’image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0" name="Espace réservé d’image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6" name="Espace réservé du texte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i sommes-n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1" name="Espace réservé du texte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ynthè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fr-FR" noProof="0"/>
              <a:t>Cliquez pour ajouter un titre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’image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ici pour ajouter une photo</a:t>
            </a:r>
          </a:p>
        </p:txBody>
      </p:sp>
      <p:sp>
        <p:nvSpPr>
          <p:cNvPr id="8" name="Espace réservé du texte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è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13" name="Espace réservé d’image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0" name="Espace réservé du texte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5" name="Espace réservé du texte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4" name="Espace réservé du texte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17" name="Espace réservé du texte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9" name="Espace réservé du texte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35" name="Espace réservé du texte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36" name="Espace réservé du texte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7" name="Espace réservé du texte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8" name="Espace réservé du texte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9" name="Espace réservé du texte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40" name="Espace réservé du texte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1" name="Espace réservé du texte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42" name="Espace réservé du texte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2" name="Espace réservé d’image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4" name="Espace réservé d’image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25" name="Espace réservé d’image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ntages du produ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ésentation de l’entrepr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’image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èle com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Espace réservé d’image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pour ajouter une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2" name="Espace réservé du texte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1" name="Espace réservé du texte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24" name="Espace réservé du texte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Cliquez pour ajouter un titre</a:t>
            </a:r>
          </a:p>
        </p:txBody>
      </p:sp>
      <p:sp>
        <p:nvSpPr>
          <p:cNvPr id="23" name="Espace réservé du texte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Cliquer pour ajouter du texte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 du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fr-FR" noProof="0"/>
              <a:t>06/08/20XX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fr-FR" noProof="0" smtClean="0"/>
              <a:t>‹#›</a:t>
            </a:fld>
            <a:endParaRPr lang="fr-FR" noProof="0"/>
          </a:p>
        </p:txBody>
      </p:sp>
      <p:sp>
        <p:nvSpPr>
          <p:cNvPr id="10" name="Espace réservé du texte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2" name="Espace réservé du texte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fr-FR" noProof="0"/>
              <a:t>Ajouter du texte ici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fr-FR" noProof="0"/>
              <a:t>Ajouter un titre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fr-FR" noProof="0"/>
              <a:t>Cliquez pour ajouter un titre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06/08/20XX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fr-FR" noProof="0"/>
              <a:t>PRÉSENTATION PROMOTIONNELLE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fr-FR" noProof="0" smtClean="0"/>
              <a:pPr rtl="0"/>
              <a:t>‹#›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Espace réservé d’image 76" descr="Femme portant des lunettes violettes affichant des données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52100" y="739303"/>
            <a:ext cx="6825035" cy="5379395"/>
          </a:xfrm>
        </p:spPr>
      </p:pic>
      <p:sp>
        <p:nvSpPr>
          <p:cNvPr id="22" name="Titr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 rtlCol="0"/>
          <a:lstStyle/>
          <a:p>
            <a:pPr rtl="0"/>
            <a:r>
              <a:rPr lang="fr-FR" sz="3000">
                <a:latin typeface="Arial"/>
                <a:cs typeface="Arial"/>
              </a:rPr>
              <a:t>Présentation </a:t>
            </a:r>
            <a:r>
              <a:rPr lang="fr-FR" sz="3000" err="1">
                <a:latin typeface="Arial"/>
                <a:cs typeface="Arial"/>
              </a:rPr>
              <a:t>Remot-DisksSpace</a:t>
            </a:r>
            <a:endParaRPr lang="fr-FR" sz="3000" err="1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919436"/>
            <a:ext cx="4925188" cy="3392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rtl="0"/>
            <a:r>
              <a:rPr lang="fr-FR"/>
              <a:t>Nikola-</a:t>
            </a:r>
            <a:r>
              <a:rPr lang="fr-FR" err="1"/>
              <a:t>Siem</a:t>
            </a:r>
            <a:r>
              <a:rPr lang="fr-FR"/>
              <a:t>-Mussa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587177" cy="685519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10</a:t>
            </a:fld>
            <a:endParaRPr lang="fr-FR"/>
          </a:p>
        </p:txBody>
      </p:sp>
      <p:pic>
        <p:nvPicPr>
          <p:cNvPr id="3" name="Image 2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ECD21C69-8A8B-2CDB-160F-E933C6B20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60" y="1862789"/>
            <a:ext cx="11736681" cy="333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4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11</a:t>
            </a:fld>
            <a:endParaRPr lang="fr-FR"/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D1D93F7-4A21-85A2-A915-C479BF3FF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20" y="2034138"/>
            <a:ext cx="9749641" cy="3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6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r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220" y="141062"/>
            <a:ext cx="6789692" cy="620008"/>
          </a:xfrm>
        </p:spPr>
        <p:txBody>
          <a:bodyPr rtlCol="0">
            <a:normAutofit/>
          </a:bodyPr>
          <a:lstStyle/>
          <a:p>
            <a:r>
              <a:rPr lang="fr-FR">
                <a:ln w="19050">
                  <a:solidFill>
                    <a:srgbClr val="15C7C7"/>
                  </a:solidFill>
                </a:ln>
                <a:latin typeface="Arial"/>
                <a:cs typeface="Arial"/>
              </a:rPr>
              <a:t>Résultats</a:t>
            </a:r>
            <a:endParaRPr lang="fr-FR">
              <a:ln w="19050">
                <a:solidFill>
                  <a:srgbClr val="15C7C7"/>
                </a:solidFill>
              </a:ln>
            </a:endParaRPr>
          </a:p>
        </p:txBody>
      </p:sp>
      <p:sp>
        <p:nvSpPr>
          <p:cNvPr id="64" name="Espace réservé du texte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98701" y="1629770"/>
            <a:ext cx="2747175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Avec erreur</a:t>
            </a:r>
            <a:endParaRPr lang="fr-FR"/>
          </a:p>
        </p:txBody>
      </p:sp>
      <p:sp>
        <p:nvSpPr>
          <p:cNvPr id="66" name="Espace réservé du texte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28481" y="1447143"/>
            <a:ext cx="2289972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Sans erreur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12</a:t>
            </a:fld>
            <a:endParaRPr lang="fr-FR"/>
          </a:p>
        </p:txBody>
      </p:sp>
      <p:pic>
        <p:nvPicPr>
          <p:cNvPr id="19" name="Image 18" descr="Une image contenant texte, Appareils électroniques, capture d’écran, logiciel&#10;&#10;Description générée automatiquement">
            <a:extLst>
              <a:ext uri="{FF2B5EF4-FFF2-40B4-BE49-F238E27FC236}">
                <a16:creationId xmlns:a16="http://schemas.microsoft.com/office/drawing/2014/main" id="{FA64292F-BDB0-4D5C-A7B4-7FFA55BFB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" y="2296968"/>
            <a:ext cx="5637276" cy="4114800"/>
          </a:xfrm>
          <a:prstGeom prst="rect">
            <a:avLst/>
          </a:prstGeom>
        </p:spPr>
      </p:pic>
      <p:pic>
        <p:nvPicPr>
          <p:cNvPr id="2" name="Image 1" descr="Une image contenant texte, capture d’écran, Police, logiciel&#10;&#10;Description générée automatiquement">
            <a:extLst>
              <a:ext uri="{FF2B5EF4-FFF2-40B4-BE49-F238E27FC236}">
                <a16:creationId xmlns:a16="http://schemas.microsoft.com/office/drawing/2014/main" id="{F2977F93-B8EF-5109-B760-CF270746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221" y="2466002"/>
            <a:ext cx="5948955" cy="1731799"/>
          </a:xfrm>
          <a:prstGeom prst="rect">
            <a:avLst/>
          </a:prstGeom>
        </p:spPr>
      </p:pic>
      <p:pic>
        <p:nvPicPr>
          <p:cNvPr id="3" name="Image 2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2316B89F-60A2-7656-009E-A27594479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116" y="4196342"/>
            <a:ext cx="5925305" cy="1248056"/>
          </a:xfrm>
          <a:prstGeom prst="rect">
            <a:avLst/>
          </a:prstGeom>
        </p:spPr>
      </p:pic>
      <p:pic>
        <p:nvPicPr>
          <p:cNvPr id="4" name="Image 3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2724670A-5A86-6FF4-41A1-F59E77812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543" y="5442877"/>
            <a:ext cx="5939641" cy="82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3286069" cy="1119757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Conclusion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13</a:t>
            </a:fld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F7A3DB-64A5-68DD-B056-72EE83DA9CD8}"/>
              </a:ext>
            </a:extLst>
          </p:cNvPr>
          <p:cNvSpPr txBox="1"/>
          <p:nvPr/>
        </p:nvSpPr>
        <p:spPr>
          <a:xfrm>
            <a:off x="5970493" y="1721223"/>
            <a:ext cx="42313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87BCE3-7355-8DB8-1693-F07417C77528}"/>
              </a:ext>
            </a:extLst>
          </p:cNvPr>
          <p:cNvSpPr txBox="1"/>
          <p:nvPr/>
        </p:nvSpPr>
        <p:spPr>
          <a:xfrm>
            <a:off x="5922538" y="1379674"/>
            <a:ext cx="493048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Travail </a:t>
            </a:r>
            <a:r>
              <a:rPr lang="en-US" sz="2800" err="1">
                <a:solidFill>
                  <a:schemeClr val="bg1"/>
                </a:solidFill>
              </a:rPr>
              <a:t>en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groupe</a:t>
            </a: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Problèmes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rencontrés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Compréhension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powershell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et script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Remoting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80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re 48">
            <a:extLst>
              <a:ext uri="{FF2B5EF4-FFF2-40B4-BE49-F238E27FC236}">
                <a16:creationId xmlns:a16="http://schemas.microsoft.com/office/drawing/2014/main" id="{4B590098-81C1-4249-B3A2-EA9785C89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566777"/>
            <a:ext cx="7286604" cy="634323"/>
          </a:xfrm>
        </p:spPr>
        <p:txBody>
          <a:bodyPr rtlCol="0"/>
          <a:lstStyle/>
          <a:p>
            <a:pPr rtl="0"/>
            <a:r>
              <a:rPr lang="fr-FR"/>
              <a:t>Présentation de l’équipe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CD612B0-CA10-4130-B168-DF81E13876E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19890" y="4570546"/>
            <a:ext cx="2508273" cy="332113"/>
          </a:xfrm>
        </p:spPr>
        <p:txBody>
          <a:bodyPr rtlCol="0">
            <a:normAutofit/>
          </a:bodyPr>
          <a:lstStyle/>
          <a:p>
            <a:r>
              <a:rPr lang="fr-FR" err="1">
                <a:latin typeface="Arial"/>
                <a:cs typeface="Arial"/>
              </a:rPr>
              <a:t>TEcle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Siem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Biniam</a:t>
            </a:r>
            <a:endParaRPr lang="en-US" err="1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72949CD-9D3F-427D-B9F4-D4BC669A1E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33892" y="4629923"/>
            <a:ext cx="2761660" cy="26749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err="1">
                <a:latin typeface="Arial"/>
                <a:cs typeface="Arial"/>
              </a:rPr>
              <a:t>Gligorijevic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nikola</a:t>
            </a:r>
            <a:r>
              <a:rPr lang="fr-FR" sz="1100">
                <a:latin typeface="Arial"/>
                <a:cs typeface="Arial"/>
              </a:rPr>
              <a:t> </a:t>
            </a:r>
            <a:endParaRPr lang="fr-FR" sz="11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47B3AD41-1FE5-49CB-8A4E-D4849B52B19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9524" y="4570545"/>
            <a:ext cx="2304483" cy="3321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hussein</a:t>
            </a:r>
            <a:r>
              <a:rPr lang="fr-FR">
                <a:latin typeface="Arial"/>
                <a:cs typeface="Arial"/>
              </a:rPr>
              <a:t> mussa</a:t>
            </a:r>
            <a:endParaRPr lang="en-US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74E25067-A5AE-4CD6-9383-5050461A9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28" name="Picture Placeholder 27" descr="User Logos">
            <a:extLst>
              <a:ext uri="{FF2B5EF4-FFF2-40B4-BE49-F238E27FC236}">
                <a16:creationId xmlns:a16="http://schemas.microsoft.com/office/drawing/2014/main" id="{757DD8CC-7F4E-34B9-9553-0C81B96FDF4A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l="16949" r="16949"/>
          <a:stretch/>
        </p:blipFill>
        <p:spPr/>
      </p:pic>
      <p:pic>
        <p:nvPicPr>
          <p:cNvPr id="31" name="Picture Placeholder 30" descr="User Logos">
            <a:extLst>
              <a:ext uri="{FF2B5EF4-FFF2-40B4-BE49-F238E27FC236}">
                <a16:creationId xmlns:a16="http://schemas.microsoft.com/office/drawing/2014/main" id="{940CEC02-73D1-78FB-6C5E-3D0C9637AB26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/>
          <a:srcRect l="16914" r="16914"/>
          <a:stretch/>
        </p:blipFill>
        <p:spPr/>
      </p:pic>
      <p:pic>
        <p:nvPicPr>
          <p:cNvPr id="34" name="Picture Placeholder 33" descr="User Logos">
            <a:extLst>
              <a:ext uri="{FF2B5EF4-FFF2-40B4-BE49-F238E27FC236}">
                <a16:creationId xmlns:a16="http://schemas.microsoft.com/office/drawing/2014/main" id="{B3F313B4-FAFE-2B1C-EDE4-47896F063C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914" r="16914"/>
          <a:stretch/>
        </p:blipFill>
        <p:spPr/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856CBD-0195-B450-88F7-F9734A361651}"/>
              </a:ext>
            </a:extLst>
          </p:cNvPr>
          <p:cNvSpPr/>
          <p:nvPr/>
        </p:nvSpPr>
        <p:spPr>
          <a:xfrm>
            <a:off x="8781585" y="2617025"/>
            <a:ext cx="1765609" cy="1872857"/>
          </a:xfrm>
          <a:prstGeom prst="rect">
            <a:avLst/>
          </a:prstGeom>
          <a:solidFill>
            <a:srgbClr val="BDD1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964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r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7" y="935098"/>
            <a:ext cx="7286605" cy="634323"/>
          </a:xfrm>
        </p:spPr>
        <p:txBody>
          <a:bodyPr rtlCol="0"/>
          <a:lstStyle/>
          <a:p>
            <a:r>
              <a:rPr lang="fr-FR" err="1">
                <a:solidFill>
                  <a:srgbClr val="FFFFFF"/>
                </a:solidFill>
                <a:latin typeface="Arial"/>
                <a:cs typeface="Arial"/>
              </a:rPr>
              <a:t>SOMMaire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74" name="Espace réservé d’image 73" descr="Contour de zone">
            <a:extLst>
              <a:ext uri="{FF2B5EF4-FFF2-40B4-BE49-F238E27FC236}">
                <a16:creationId xmlns:a16="http://schemas.microsoft.com/office/drawing/2014/main" id="{96133EF6-E5B3-48D4-B125-3DB8418D565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68847" y="2093958"/>
            <a:ext cx="603504" cy="603504"/>
          </a:xfrm>
        </p:spPr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8717" y="2886277"/>
            <a:ext cx="2383764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endParaRPr lang="en-US" err="1">
              <a:solidFill>
                <a:srgbClr val="FFFFFF"/>
              </a:solidFill>
            </a:endParaRPr>
          </a:p>
        </p:txBody>
      </p:sp>
      <p:pic>
        <p:nvPicPr>
          <p:cNvPr id="75" name="Espace réservé d’image 74" descr="Contour de magasin">
            <a:extLst>
              <a:ext uri="{FF2B5EF4-FFF2-40B4-BE49-F238E27FC236}">
                <a16:creationId xmlns:a16="http://schemas.microsoft.com/office/drawing/2014/main" id="{5B57A567-220C-4397-939E-6693826CCA7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050134" y="2102818"/>
            <a:ext cx="603504" cy="603504"/>
          </a:xfrm>
        </p:spPr>
      </p:pic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48010" y="2895137"/>
            <a:ext cx="2998893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err="1">
                <a:solidFill>
                  <a:srgbClr val="FFFFFF"/>
                </a:solidFill>
                <a:latin typeface="Arial"/>
                <a:cs typeface="Arial"/>
              </a:rPr>
              <a:t>DIagramme</a:t>
            </a:r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 flux</a:t>
            </a:r>
            <a:endParaRPr lang="fr-FR" err="1">
              <a:solidFill>
                <a:srgbClr val="FFFFFF"/>
              </a:solidFill>
            </a:endParaRPr>
          </a:p>
        </p:txBody>
      </p:sp>
      <p:pic>
        <p:nvPicPr>
          <p:cNvPr id="76" name="Espace réservé d’image 75" descr="Contour du presse-papiers partiellement barré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95737" y="2093958"/>
            <a:ext cx="603504" cy="603504"/>
          </a:xfrm>
        </p:spPr>
      </p:pic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6106" y="2882136"/>
            <a:ext cx="3670718" cy="361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Installation machines</a:t>
            </a:r>
            <a:endParaRPr lang="fr-FR">
              <a:solidFill>
                <a:srgbClr val="FFFFFF"/>
              </a:solidFill>
            </a:endParaRPr>
          </a:p>
        </p:txBody>
      </p:sp>
      <p:pic>
        <p:nvPicPr>
          <p:cNvPr id="77" name="Espace réservé d’image 76" descr="Contour de questions">
            <a:extLst>
              <a:ext uri="{FF2B5EF4-FFF2-40B4-BE49-F238E27FC236}">
                <a16:creationId xmlns:a16="http://schemas.microsoft.com/office/drawing/2014/main" id="{D1E6E4D0-906D-4B29-A5A3-EDBA9E13B7A7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36808" y="2103854"/>
            <a:ext cx="603504" cy="603504"/>
          </a:xfrm>
        </p:spPr>
      </p:pic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046678" y="2896173"/>
            <a:ext cx="2383765" cy="24637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Ping</a:t>
            </a:r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3</a:t>
            </a:fld>
            <a:endParaRPr lang="fr-FR"/>
          </a:p>
        </p:txBody>
      </p:sp>
      <p:pic>
        <p:nvPicPr>
          <p:cNvPr id="13" name="Espace réservé d’image 75" descr="Contour du presse-papiers partiellement barré">
            <a:extLst>
              <a:ext uri="{FF2B5EF4-FFF2-40B4-BE49-F238E27FC236}">
                <a16:creationId xmlns:a16="http://schemas.microsoft.com/office/drawing/2014/main" id="{1473AF56-11D5-5FD6-B000-6E558DC5C98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372613" y="3602009"/>
            <a:ext cx="603504" cy="603504"/>
          </a:xfrm>
          <a:prstGeom prst="rect">
            <a:avLst/>
          </a:prstGeom>
        </p:spPr>
      </p:pic>
      <p:sp>
        <p:nvSpPr>
          <p:cNvPr id="15" name="Espace réservé du texte 22">
            <a:extLst>
              <a:ext uri="{FF2B5EF4-FFF2-40B4-BE49-F238E27FC236}">
                <a16:creationId xmlns:a16="http://schemas.microsoft.com/office/drawing/2014/main" id="{5D612DE3-C238-FE20-2B83-372693E24955}"/>
              </a:ext>
            </a:extLst>
          </p:cNvPr>
          <p:cNvSpPr txBox="1">
            <a:spLocks/>
          </p:cNvSpPr>
          <p:nvPr/>
        </p:nvSpPr>
        <p:spPr>
          <a:xfrm>
            <a:off x="2973660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>
                <a:solidFill>
                  <a:srgbClr val="FFFFFF"/>
                </a:solidFill>
                <a:latin typeface="Arial"/>
                <a:cs typeface="Arial"/>
              </a:rPr>
              <a:t>Resultat</a:t>
            </a:r>
            <a:endParaRPr lang="fr-FR" err="1">
              <a:solidFill>
                <a:srgbClr val="FFFFFF"/>
              </a:solidFill>
            </a:endParaRPr>
          </a:p>
        </p:txBody>
      </p:sp>
      <p:pic>
        <p:nvPicPr>
          <p:cNvPr id="3" name="Espace réservé d’image 73" descr="Contour de zone">
            <a:extLst>
              <a:ext uri="{FF2B5EF4-FFF2-40B4-BE49-F238E27FC236}">
                <a16:creationId xmlns:a16="http://schemas.microsoft.com/office/drawing/2014/main" id="{1691366B-837C-8BF3-CC61-B0399787BB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96741" y="3683034"/>
            <a:ext cx="603504" cy="603504"/>
          </a:xfrm>
          <a:prstGeom prst="rect">
            <a:avLst/>
          </a:prstGeom>
        </p:spPr>
      </p:pic>
      <p:sp>
        <p:nvSpPr>
          <p:cNvPr id="7" name="Espace réservé du texte 22">
            <a:extLst>
              <a:ext uri="{FF2B5EF4-FFF2-40B4-BE49-F238E27FC236}">
                <a16:creationId xmlns:a16="http://schemas.microsoft.com/office/drawing/2014/main" id="{80E1A292-E4E7-6C9C-6619-EBE5783E3409}"/>
              </a:ext>
            </a:extLst>
          </p:cNvPr>
          <p:cNvSpPr txBox="1">
            <a:spLocks/>
          </p:cNvSpPr>
          <p:nvPr/>
        </p:nvSpPr>
        <p:spPr>
          <a:xfrm>
            <a:off x="5884659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9" name="Espace réservé du texte 22">
            <a:extLst>
              <a:ext uri="{FF2B5EF4-FFF2-40B4-BE49-F238E27FC236}">
                <a16:creationId xmlns:a16="http://schemas.microsoft.com/office/drawing/2014/main" id="{327E281B-290A-8C50-7E6F-A7B72DC143C3}"/>
              </a:ext>
            </a:extLst>
          </p:cNvPr>
          <p:cNvSpPr txBox="1">
            <a:spLocks/>
          </p:cNvSpPr>
          <p:nvPr/>
        </p:nvSpPr>
        <p:spPr>
          <a:xfrm>
            <a:off x="317356" y="4502321"/>
            <a:ext cx="2998893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FFFFFF"/>
                </a:solidFill>
                <a:latin typeface="Arial"/>
                <a:cs typeface="Arial"/>
              </a:rPr>
              <a:t>Code explication</a:t>
            </a:r>
            <a:endParaRPr lang="fr-FR">
              <a:solidFill>
                <a:srgbClr val="FFFFFF"/>
              </a:solidFill>
            </a:endParaRPr>
          </a:p>
        </p:txBody>
      </p:sp>
      <p:pic>
        <p:nvPicPr>
          <p:cNvPr id="10" name="Image 9" descr="Une image contenant cercle, noir et blanc, noir&#10;&#10;Description générée automatiquement">
            <a:extLst>
              <a:ext uri="{FF2B5EF4-FFF2-40B4-BE49-F238E27FC236}">
                <a16:creationId xmlns:a16="http://schemas.microsoft.com/office/drawing/2014/main" id="{AFFB518F-2779-BC99-28DE-DEFE3E1611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01353" y="3599329"/>
            <a:ext cx="744071" cy="72614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21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¡Lo que faltaba! Un científico advierte que una misteriosa anomalía ...">
            <a:extLst>
              <a:ext uri="{FF2B5EF4-FFF2-40B4-BE49-F238E27FC236}">
                <a16:creationId xmlns:a16="http://schemas.microsoft.com/office/drawing/2014/main" id="{7F0690B2-D98B-CAA1-9E7D-3E2603FFE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5" r="15196" b="1"/>
          <a:stretch/>
        </p:blipFill>
        <p:spPr>
          <a:xfrm>
            <a:off x="5011738" y="10"/>
            <a:ext cx="7196930" cy="6867366"/>
          </a:xfrm>
          <a:prstGeom prst="rect">
            <a:avLst/>
          </a:prstGeom>
          <a:noFill/>
        </p:spPr>
      </p:pic>
      <p:sp>
        <p:nvSpPr>
          <p:cNvPr id="35" name="Title 2">
            <a:extLst>
              <a:ext uri="{FF2B5EF4-FFF2-40B4-BE49-F238E27FC236}">
                <a16:creationId xmlns:a16="http://schemas.microsoft.com/office/drawing/2014/main" id="{65828482-EC4E-9A9C-B633-09A931FF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err="1">
                <a:ln w="19050">
                  <a:solidFill>
                    <a:srgbClr val="0C1A69"/>
                  </a:solidFill>
                </a:ln>
                <a:latin typeface="Arial"/>
                <a:cs typeface="Arial"/>
              </a:rPr>
              <a:t>INtroduction</a:t>
            </a:r>
            <a:endParaRPr lang="en-US" err="1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1822" y="2624832"/>
            <a:ext cx="4771030" cy="8010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4000"/>
              </a:lnSpc>
              <a:spcAft>
                <a:spcPts val="600"/>
              </a:spcAft>
            </a:pPr>
            <a:r>
              <a:rPr lang="fr-FR"/>
              <a:t>Notre projet consistait à créer un fichier de logs avec le nom des machines demandé ou non avec à l'intérieur tous les disques avec leur espace.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fr-FR"/>
              <a:t>PRÉSENTATION PROMOTIONNELLE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402E4C0-AD5E-4E8C-9F21-7CCE474BDCEB}" type="slidenum">
              <a:rPr lang="fr-FR" smtClean="0"/>
              <a:pPr rtl="0">
                <a:spcAft>
                  <a:spcPts val="600"/>
                </a:spcAft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A5364ED-C3C7-DE87-1005-A569EBD09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A402E4C0-AD5E-4E8C-9F21-7CCE474BDCEB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Image 9" descr="Une image contenant texte, capture d’écran, diagramme, noir et blanc&#10;&#10;Description générée automatiquement">
            <a:extLst>
              <a:ext uri="{FF2B5EF4-FFF2-40B4-BE49-F238E27FC236}">
                <a16:creationId xmlns:a16="http://schemas.microsoft.com/office/drawing/2014/main" id="{30D6EB9F-0A67-49B1-3DB4-2BBF2ADA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77" y="-104401"/>
            <a:ext cx="5976855" cy="10380132"/>
          </a:xfrm>
          <a:prstGeom prst="rect">
            <a:avLst/>
          </a:prstGeom>
        </p:spPr>
      </p:pic>
      <p:pic>
        <p:nvPicPr>
          <p:cNvPr id="11" name="Image 10" descr="Une image contenant texte, capture d’écran, diagramme, noir et blanc&#10;&#10;Description générée automatiquement">
            <a:extLst>
              <a:ext uri="{FF2B5EF4-FFF2-40B4-BE49-F238E27FC236}">
                <a16:creationId xmlns:a16="http://schemas.microsoft.com/office/drawing/2014/main" id="{D9A28150-1049-A9F3-245F-2FCC7B5A2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05" y="-6425905"/>
            <a:ext cx="5591152" cy="971220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90EC9E-1EC9-3087-155D-966F078E8824}"/>
              </a:ext>
            </a:extLst>
          </p:cNvPr>
          <p:cNvSpPr/>
          <p:nvPr/>
        </p:nvSpPr>
        <p:spPr>
          <a:xfrm>
            <a:off x="1687871" y="2859547"/>
            <a:ext cx="106516" cy="90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301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8DB3F6-4631-06A1-6B29-0F071723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02E4C0-AD5E-4E8C-9F21-7CCE474BDCEB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15" name="Titre 32">
            <a:extLst>
              <a:ext uri="{FF2B5EF4-FFF2-40B4-BE49-F238E27FC236}">
                <a16:creationId xmlns:a16="http://schemas.microsoft.com/office/drawing/2014/main" id="{F0B7C6C9-FE4E-950D-ECF0-189C08F0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0702" y="224173"/>
            <a:ext cx="6416301" cy="668201"/>
          </a:xfrm>
        </p:spPr>
        <p:txBody>
          <a:bodyPr rtlCol="0">
            <a:normAutofit/>
          </a:bodyPr>
          <a:lstStyle/>
          <a:p>
            <a:r>
              <a:rPr lang="fr-FR">
                <a:latin typeface="Arial"/>
                <a:cs typeface="Arial"/>
              </a:rPr>
              <a:t>Installation machines</a:t>
            </a:r>
            <a:endParaRPr lang="fr-FR"/>
          </a:p>
        </p:txBody>
      </p:sp>
      <p:pic>
        <p:nvPicPr>
          <p:cNvPr id="2" name="Image 1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DB3BFBDA-4106-10BE-7C69-4DC4C5B16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647" y="2714718"/>
            <a:ext cx="3729317" cy="132995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061051-4EC3-8A9A-1F26-2747D1A8CCFF}"/>
              </a:ext>
            </a:extLst>
          </p:cNvPr>
          <p:cNvSpPr txBox="1"/>
          <p:nvPr/>
        </p:nvSpPr>
        <p:spPr>
          <a:xfrm>
            <a:off x="1111623" y="2277035"/>
            <a:ext cx="3478305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800">
                <a:solidFill>
                  <a:schemeClr val="bg1"/>
                </a:solidFill>
              </a:rPr>
              <a:t>-Installation 2 Machine virtuelle</a:t>
            </a:r>
          </a:p>
          <a:p>
            <a:endParaRPr lang="fr-FR" sz="2800">
              <a:solidFill>
                <a:schemeClr val="bg1"/>
              </a:solidFill>
            </a:endParaRPr>
          </a:p>
          <a:p>
            <a:r>
              <a:rPr lang="fr-FR" sz="2800">
                <a:solidFill>
                  <a:schemeClr val="bg1"/>
                </a:solidFill>
              </a:rPr>
              <a:t>-Configuration des 2 machines</a:t>
            </a:r>
          </a:p>
          <a:p>
            <a:endParaRPr lang="fr-FR" sz="2800">
              <a:solidFill>
                <a:schemeClr val="bg1"/>
              </a:solidFill>
            </a:endParaRPr>
          </a:p>
          <a:p>
            <a:r>
              <a:rPr lang="fr-FR" sz="2800">
                <a:solidFill>
                  <a:schemeClr val="bg1"/>
                </a:solidFill>
              </a:rPr>
              <a:t>-Test entre les machines</a:t>
            </a:r>
          </a:p>
        </p:txBody>
      </p:sp>
    </p:spTree>
    <p:extLst>
      <p:ext uri="{BB962C8B-B14F-4D97-AF65-F5344CB8AC3E}">
        <p14:creationId xmlns:p14="http://schemas.microsoft.com/office/powerpoint/2010/main" val="249136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037" y="333685"/>
            <a:ext cx="1413996" cy="668201"/>
          </a:xfrm>
        </p:spPr>
        <p:txBody>
          <a:bodyPr rtlCol="0"/>
          <a:lstStyle/>
          <a:p>
            <a:r>
              <a:rPr lang="fr-FR">
                <a:latin typeface="Arial"/>
                <a:cs typeface="Arial"/>
              </a:rPr>
              <a:t>Ping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4800A-2028-586C-A0BC-32B621108577}"/>
              </a:ext>
            </a:extLst>
          </p:cNvPr>
          <p:cNvSpPr txBox="1"/>
          <p:nvPr/>
        </p:nvSpPr>
        <p:spPr>
          <a:xfrm>
            <a:off x="814820" y="1717962"/>
            <a:ext cx="4930486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</a:rPr>
              <a:t>Machines </a:t>
            </a:r>
            <a:r>
              <a:rPr lang="en-US" sz="2800" err="1">
                <a:solidFill>
                  <a:schemeClr val="bg1"/>
                </a:solidFill>
              </a:rPr>
              <a:t>virtuelles</a:t>
            </a:r>
            <a:r>
              <a:rPr lang="en-US" sz="2800">
                <a:solidFill>
                  <a:schemeClr val="bg1"/>
                </a:solidFill>
              </a:rPr>
              <a:t> </a:t>
            </a:r>
            <a:r>
              <a:rPr lang="en-US" sz="2800" err="1">
                <a:solidFill>
                  <a:schemeClr val="bg1"/>
                </a:solidFill>
              </a:rPr>
              <a:t>en</a:t>
            </a:r>
            <a:r>
              <a:rPr lang="en-US" sz="2800">
                <a:solidFill>
                  <a:schemeClr val="bg1"/>
                </a:solidFill>
              </a:rPr>
              <a:t> mode interne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Même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réseau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interne et S-R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IPV4 avec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adresse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fixe</a:t>
            </a:r>
          </a:p>
          <a:p>
            <a:pPr marL="457200" indent="-457200">
              <a:buFont typeface="Arial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</a:rPr>
              <a:t>Désactivation</a:t>
            </a:r>
            <a:r>
              <a:rPr lang="en-US" sz="2800">
                <a:solidFill>
                  <a:schemeClr val="bg1"/>
                </a:solidFill>
              </a:rPr>
              <a:t> IPV6 et Pare-Feu Win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7FA9E-B52A-6A77-87FF-2A353B3A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05" y="1430778"/>
            <a:ext cx="5688962" cy="45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55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8</a:t>
            </a:fld>
            <a:endParaRPr lang="fr-FR"/>
          </a:p>
        </p:txBody>
      </p:sp>
      <p:pic>
        <p:nvPicPr>
          <p:cNvPr id="6" name="Image 5" descr="Une image contenant texte, capture d’écran, Police, ligne&#10;&#10;Description générée automatiquement">
            <a:extLst>
              <a:ext uri="{FF2B5EF4-FFF2-40B4-BE49-F238E27FC236}">
                <a16:creationId xmlns:a16="http://schemas.microsoft.com/office/drawing/2014/main" id="{B4D2ED91-6469-FBF1-6E3B-6080A204A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288" y="1397885"/>
            <a:ext cx="7174088" cy="406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855" y="134526"/>
            <a:ext cx="1413996" cy="668201"/>
          </a:xfrm>
        </p:spPr>
        <p:txBody>
          <a:bodyPr rtlCol="0"/>
          <a:lstStyle/>
          <a:p>
            <a:pPr rtl="0"/>
            <a:r>
              <a:rPr lang="fr-FR">
                <a:latin typeface="Arial"/>
                <a:cs typeface="Arial"/>
              </a:rPr>
              <a:t>Code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fr-FR" smtClean="0"/>
              <a:pPr rtl="0"/>
              <a:t>9</a:t>
            </a:fld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18A3A-B212-BC4F-E530-8D809F47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337" y="854069"/>
            <a:ext cx="9017329" cy="56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15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e0d3259-a7ce-4623-88ec-81594dfcbc1c" xsi:nil="true"/>
    <lcf76f155ced4ddcb4097134ff3c332f xmlns="99ffe1f3-7857-457f-add0-5bdef636f38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F20F00DBE2EE49BE9523363A2DF18B" ma:contentTypeVersion="13" ma:contentTypeDescription="Crée un document." ma:contentTypeScope="" ma:versionID="5400e7bfef6ecb230dc588e7beb81f02">
  <xsd:schema xmlns:xsd="http://www.w3.org/2001/XMLSchema" xmlns:xs="http://www.w3.org/2001/XMLSchema" xmlns:p="http://schemas.microsoft.com/office/2006/metadata/properties" xmlns:ns2="99ffe1f3-7857-457f-add0-5bdef636f38d" xmlns:ns3="be0d3259-a7ce-4623-88ec-81594dfcbc1c" targetNamespace="http://schemas.microsoft.com/office/2006/metadata/properties" ma:root="true" ma:fieldsID="2e4b5ca76d79bb5a761ed46a97b29c4e" ns2:_="" ns3:_="">
    <xsd:import namespace="99ffe1f3-7857-457f-add0-5bdef636f38d"/>
    <xsd:import namespace="be0d3259-a7ce-4623-88ec-81594dfcbc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fe1f3-7857-457f-add0-5bdef636f3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Balises d’images" ma:readOnly="false" ma:fieldId="{5cf76f15-5ced-4ddc-b409-7134ff3c332f}" ma:taxonomyMulti="true" ma:sspId="5cfe7824-1d92-4d19-9a43-1c93e0eb464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0d3259-a7ce-4623-88ec-81594dfcbc1c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f11c50a-66cd-4e36-bc0c-ef0e0df42ed7}" ma:internalName="TaxCatchAll" ma:showField="CatchAllData" ma:web="be0d3259-a7ce-4623-88ec-81594dfcbc1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58F013-9E4A-4975-A97B-33FEBC5FEE8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53FAE7E1-F0B5-489E-B8A7-3E6FC01D64C5}"/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Thème Office</vt:lpstr>
      <vt:lpstr>Présentation Remot-DisksSpace</vt:lpstr>
      <vt:lpstr>Présentation de l’équipe</vt:lpstr>
      <vt:lpstr>SOMMaire</vt:lpstr>
      <vt:lpstr>INtroduction</vt:lpstr>
      <vt:lpstr>PowerPoint Presentation</vt:lpstr>
      <vt:lpstr>Installation machines</vt:lpstr>
      <vt:lpstr>Ping</vt:lpstr>
      <vt:lpstr>Code</vt:lpstr>
      <vt:lpstr>Code</vt:lpstr>
      <vt:lpstr>Code</vt:lpstr>
      <vt:lpstr>Code</vt:lpstr>
      <vt:lpstr>Résultats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promotionnelle</dc:title>
  <dc:creator/>
  <cp:revision>1</cp:revision>
  <dcterms:created xsi:type="dcterms:W3CDTF">2023-10-06T06:17:34Z</dcterms:created>
  <dcterms:modified xsi:type="dcterms:W3CDTF">2023-10-13T06:55:43Z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0x010100D4F20F00DBE2EE49BE9523363A2DF18B</vt:lpwstr>
  </property>
</Properties>
</file>